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7.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94" r:id="rId2"/>
    <p:sldId id="295" r:id="rId3"/>
    <p:sldId id="289" r:id="rId4"/>
    <p:sldId id="290" r:id="rId5"/>
    <p:sldId id="291" r:id="rId6"/>
    <p:sldId id="257" r:id="rId7"/>
    <p:sldId id="293" r:id="rId8"/>
    <p:sldId id="259" r:id="rId9"/>
    <p:sldId id="260" r:id="rId10"/>
    <p:sldId id="261" r:id="rId11"/>
    <p:sldId id="262" r:id="rId12"/>
    <p:sldId id="263" r:id="rId13"/>
    <p:sldId id="264" r:id="rId14"/>
    <p:sldId id="265" r:id="rId15"/>
    <p:sldId id="298" r:id="rId16"/>
    <p:sldId id="299" r:id="rId17"/>
    <p:sldId id="300" r:id="rId18"/>
    <p:sldId id="301" r:id="rId19"/>
    <p:sldId id="297"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92" r:id="rId44"/>
    <p:sldId id="258" r:id="rId45"/>
    <p:sldId id="296"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72581" autoAdjust="0"/>
  </p:normalViewPr>
  <p:slideViewPr>
    <p:cSldViewPr>
      <p:cViewPr>
        <p:scale>
          <a:sx n="110" d="100"/>
          <a:sy n="110" d="100"/>
        </p:scale>
        <p:origin x="312" y="-264"/>
      </p:cViewPr>
      <p:guideLst>
        <p:guide orient="horz" pos="1620"/>
        <p:guide pos="2880"/>
      </p:guideLst>
    </p:cSldViewPr>
  </p:slideViewPr>
  <p:outlineViewPr>
    <p:cViewPr>
      <p:scale>
        <a:sx n="33" d="100"/>
        <a:sy n="33" d="100"/>
      </p:scale>
      <p:origin x="0" y="-7016"/>
    </p:cViewPr>
  </p:outlineViewPr>
  <p:notesTextViewPr>
    <p:cViewPr>
      <p:scale>
        <a:sx n="1" d="1"/>
        <a:sy n="1" d="1"/>
      </p:scale>
      <p:origin x="0" y="0"/>
    </p:cViewPr>
  </p:notesTextViewPr>
  <p:notesViewPr>
    <p:cSldViewPr>
      <p:cViewPr varScale="1">
        <p:scale>
          <a:sx n="75" d="100"/>
          <a:sy n="75" d="100"/>
        </p:scale>
        <p:origin x="210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B5F601-26C3-8347-AD9D-A3D3C40A19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F77A479-3F02-5B46-8E4F-40FE8B2982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72C975-7BBF-8647-ACFF-C5FBD13AA647}" type="datetimeFigureOut">
              <a:rPr lang="en-US" smtClean="0"/>
              <a:t>7/31/20</a:t>
            </a:fld>
            <a:endParaRPr lang="en-US"/>
          </a:p>
        </p:txBody>
      </p:sp>
      <p:sp>
        <p:nvSpPr>
          <p:cNvPr id="4" name="Footer Placeholder 3">
            <a:extLst>
              <a:ext uri="{FF2B5EF4-FFF2-40B4-BE49-F238E27FC236}">
                <a16:creationId xmlns:a16="http://schemas.microsoft.com/office/drawing/2014/main" id="{7494FD36-4424-B349-A6D4-C6559366D9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675552-0E5E-0E4D-B796-49D2618924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021F0-919E-D345-9975-F64AE8A62B22}" type="slidenum">
              <a:rPr lang="en-US" smtClean="0"/>
              <a:t>‹#›</a:t>
            </a:fld>
            <a:endParaRPr lang="en-US"/>
          </a:p>
        </p:txBody>
      </p:sp>
    </p:spTree>
    <p:extLst>
      <p:ext uri="{BB962C8B-B14F-4D97-AF65-F5344CB8AC3E}">
        <p14:creationId xmlns:p14="http://schemas.microsoft.com/office/powerpoint/2010/main" val="172214190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46.680"/>
    </inkml:context>
    <inkml:brush xml:id="br0">
      <inkml:brushProperty name="width" value="0.1" units="cm"/>
      <inkml:brushProperty name="height" value="0.1" units="cm"/>
      <inkml:brushProperty name="color" value="#F6630D"/>
    </inkml:brush>
  </inkml:definitions>
  <inkml:trace contextRef="#ctx0" brushRef="#br0">1027 55 24575,'-8'2'0,"-7"-2"0,5 1 0,-5-1 0,4 0 0,0 0 0,-6 0 0,-1 0 0,-7-1 0,2-1 0,-7 0 0,-1 2 0,-14 0 0,6 2 0,-9-2 0,10 0 0,5 0 0,7 2 0,5-1 0,6 1 0,2 1 0,-9 1 0,6-1 0,-12 4 0,4-2 0,-4 1 0,2 1 0,2-3 0,9 1 0,5-2 0,-2 2 0,5-2 0,-8 2 0,2-2 0,1 2 0,-6-1 0,2 2 0,-5 0 0,4 0 0,-2 1 0,6 0 0,0-1 0,2 2 0,1-1 0,2 1 0,-1-1 0,-1 0 0,2 0 0,-1 0 0,2-3 0,1 4 0,2-3 0,-2 2 0,2-2 0,0 3 0,1 4 0,-1 1 0,3 2 0,-2-3 0,2 0 0,-1-2 0,1 4 0,-2-5 0,3 4 0,-1-7 0,-1 3 0,2 1 0,-1 1 0,-1 0 0,1-1 0,-1-4 0,-1 0 0,3-2 0,-2 4 0,1-2 0,-1 3 0,-1-1 0,0 2 0,0-1 0,0 1 0,0 1 0,1 0 0,-1 4 0,1-3 0,-1 4 0,1-6 0,-1 3 0,3-5 0,-2 1 0,2-3 0,0 5 0,-1-4 0,1 5 0,-2-4 0,2 5 0,0-2 0,0 4 0,2 0 0,0 8 0,1-6 0,-1 9 0,1-13 0,-1 5 0,-1-11 0,1 2 0,-1-5 0,-1 3 0,2-1 0,-2 1 0,0-1 0,1 2 0,-1 1 0,3-1 0,-3 4 0,3-3 0,-2 2 0,1 0 0,3 6 0,-3-5 0,4 3 0,-3-4 0,3 2 0,1 1 0,0 3 0,0-4 0,0 2 0,0-1 0,5 3 0,2-4 0,11 11 0,0-8 0,11 10 0,-2-8 0,-7-2 0,0-4 0,-6-5 0,-2 0 0,2-3 0,-6-1 0,-3-3 0,-2 3 0,5-3 0,5 5 0,15 0 0,4 3 0,12 2 0,-9-3 0,3 1 0,-17-5 0,-7-2 0,-10-1 0,-1 0 0,9 0 0,13-1 0,4 0 0,3-1 0,-1 2 0,-3 0 0,0 0 0,-13 0 0,-8-1 0,-12-1 0,2-3 0,0-3 0,4-2 0,0-1 0,2-2 0,0 2 0,3-4 0,-3 5 0,2-3 0,-1 3 0,0-3 0,-2 4 0,0-5 0,-2 7 0,1-7 0,3 7 0,1-4 0,0 2 0,-1 1 0,-1-1 0,-2 1 0,-1-2 0,1-1 0,2-2 0,6-3 0,0 0 0,4-2 0,-6 6 0,1-2 0,-5 1 0,0 1 0,0-4 0,-3 3 0,4-4 0,-4 3 0,5-1 0,-4 4 0,-1-2 0,0 1 0,-3-2 0,1-1 0,-2-2 0,0 2 0,2-2 0,0 2 0,0-2 0,0 2 0,-2 2 0,-1 1 0,0 2 0,0-3 0,1 2 0,0-2 0,1-5 0,-1 2 0,2-9 0,-3 2 0,3 1 0,-5-5 0,2 9 0,-1-4 0,1 3 0,0-4 0,0 1 0,-2-1 0,-2 6 0,0 0 0,0 8 0,0-4 0,0 5 0,-1-4 0,-1 0 0,2 0 0,-3 0 0,-3-3 0,-2 5 0,-4-9 0,-1 8 0,-4-6 0,-2 4 0,1 1 0,1 1 0,2 2 0,2 0 0,3 2 0,1 1 0,5 3 0,-5-1 0,3 0 0,-9 0 0,3 2 0,-8-1 0,0 1 0,-15-6 0,4 2 0,-14-3 0,11 2 0,-6 3 0,9-2 0,-6 2 0,5-1 0,-8-1 0,-13-3 0,17 4 0,-1 1 0,23 4 0,5 3 0,3-2 0,0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2:58.901"/>
    </inkml:context>
    <inkml:brush xml:id="br0">
      <inkml:brushProperty name="width" value="0.1" units="cm"/>
      <inkml:brushProperty name="height" value="0.1" units="cm"/>
      <inkml:brushProperty name="color" value="#F6630D"/>
    </inkml:brush>
  </inkml:definitions>
  <inkml:trace contextRef="#ctx0" brushRef="#br0">1 43 24575,'3'-6'0,"0"2"0,7 3 0,14 1 0,6 0 0,17 2 0,-8 0 0,13 1 0,-14-2 0,13-1 0,-21-1 0,9 0 0,-15 0 0,3 1 0,-1 0 0,9-2 0,-1 2 0,8-2 0,-9 2 0,-3 0 0,-8 0 0,-7 0 0,-6 0 0,3 0 0,4-2 0,12 2 0,3-3 0,19 2 0,-7-1 0,4 4 0,-4-1 0,-13 0 0,7-2 0,-14-1 0,4 0 0,-9 0 0,4 1 0,-4 0 0,7-3 0,-1 3 0,10-3 0,-5 3 0,7-1 0,-5 0 0,3 0 0,-3 2 0,3 0 0,-5-2 0,5 2 0,-4-2 0,7 2 0,-1 0 0,6 0 0,-8 0 0,7 0 0,-10 0 0,2 2 0,-6-2 0,-3 2 0,7 0 0,1 0 0,21 2 0,1 3 0,15-4 0,-13 3 0,0-6 0,-17 4 0,-6-4 0,-13 2 0,-9-3 0,-5 1 0,-3-2 0,4 1 0,5 1 0,7-3 0,14 2 0,1 0 0,13 1 0,-5-2 0,3 0 0,-8 0 0,-2 0 0,-8 2 0,-6 0 0,-8 0 0,-4 0 0,-3 0 0,6 0 0,10 0 0,29 0 0,-9 2 0,17 0 0,-38 1 0,-1-1 0,-19 1 0,-1-3 0,-1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3:14.707"/>
    </inkml:context>
    <inkml:brush xml:id="br0">
      <inkml:brushProperty name="width" value="0.1" units="cm"/>
      <inkml:brushProperty name="height" value="0.1" units="cm"/>
      <inkml:brushProperty name="color" value="#F6630D"/>
    </inkml:brush>
  </inkml:definitions>
  <inkml:trace contextRef="#ctx0" brushRef="#br0">558 164 24575,'-14'8'0,"-8"-3"0,-5 4 0,-3-3 0,6-1 0,3 2 0,4-2 0,2 2 0,-3 1 0,3 1 0,0 0 0,2-3 0,4-1 0,-1-1 0,-2 3 0,0 0 0,-5 2 0,3-2 0,-1 3 0,6-3 0,-3 6 0,2-3 0,-2 4 0,0-1 0,1-3 0,-1 2 0,4-1 0,0-2 0,1 3 0,1-5 0,0 5 0,0-4 0,-1 3 0,-1 1 0,0 1 0,-2 2 0,-2 1 0,5-3 0,-3 2 0,7-4 0,-1 3 0,1-3 0,3-3 0,-3 2 0,1 0 0,-3 9 0,2-3 0,-4 9 0,3-8 0,-1 6 0,1-7 0,1 4 0,-1-1 0,2 3 0,-1 1 0,3 0 0,-2-3 0,2 4 0,2-4 0,-2 5 0,2-3 0,-1 1 0,1-2 0,3 4 0,1-3 0,3 5 0,1-5 0,1 1 0,3-1 0,-1-2 0,1 1 0,0-5 0,1 2 0,1-4 0,1-2 0,2 0 0,3 4 0,0-4 0,0 3 0,-4-5 0,-4-2 0,-1 2 0,2 0 0,5 2 0,4 1 0,10 3 0,0-2 0,6 1 0,-5-2 0,7 1 0,-8-5 0,8 3 0,-9-4 0,4 2 0,-5-4 0,6 0 0,-7-2 0,3 1 0,-8-1 0,5 2 0,-4-3 0,9 1 0,-5 0 0,11 0 0,-6 0 0,9 0 0,-7 2 0,0-1 0,-1 0 0,-9-1 0,6 0 0,-5 0 0,10-2 0,-7 1 0,9-1 0,-8 2 0,9 0 0,-8-2 0,10 0 0,-12-2 0,9 0 0,-8 0 0,7 0 0,-7-1 0,6-1 0,-3-4 0,6 3 0,-1-4 0,6 3 0,0-5 0,15 0 0,-13 3 0,13-3 0,-28 4 0,3-3 0,-11 4 0,-5-1 0,8 3 0,-5-3 0,18 1 0,-7-4 0,12 2 0,-9-2 0,2 0 0,-5 2 0,-3-1 0,-7 2 0,3-3 0,-8 1 0,10-5 0,-8-1 0,8-5 0,-6 0 0,5-1 0,-3-4 0,11-4 0,-10 5 0,12-8 0,-18 12 0,8-13 0,-11 8 0,7-10 0,-11 4 0,9-9 0,-10 7 0,4-2 0,-4 1 0,0 5 0,2-7 0,-1 5 0,-1-7 0,-3 2 0,0-5 0,-3 8 0,1-6 0,-3 13 0,2-3 0,-5 11 0,1 3 0,-1 7 0,-2-1 0,3 1 0,-3-5 0,3 1 0,-3-1 0,1 2 0,-1-6 0,0 3 0,0-6 0,-1 8 0,1-3 0,-3 7 0,1-4 0,0-2 0,-1-3 0,-5-6 0,-1 1 0,-11-10 0,3 7 0,-7-6 0,4 9 0,2 2 0,-2 2 0,-2 0 0,1 1 0,-6-2 0,10 6 0,-1 0 0,6 4 0,0-2 0,-1 3 0,0-1 0,-2 1 0,1 0 0,-4-1 0,-2 0 0,-3 2 0,-1-2 0,1 5 0,4-2 0,0 2 0,2-2 0,2 1 0,-1 0 0,-2 0 0,-7-1 0,-4-1 0,-16-1 0,5-1 0,-18-1 0,11 3 0,-24-3 0,10 3 0,-3-4 0,15 6 0,13-2 0,10 4 0,6 0 0,6 0 0,0 0 0,2 0 0,-3-1 0,-4 2 0,0-3 0,-4 3 0,-1-2 0,3 2 0,-4 0 0,-1-1 0,0 0 0,-6 0 0,4 1 0,-11-2 0,5 1 0,-9-1 0,10 2 0,4 0 0,5 0 0,2 0 0,-1 0 0,-9 0 0,5 0 0,-7 0 0,3-1 0,-4 0 0,2 0 0,-9 1 0,6 0 0,-9 0 0,6 0 0,-5 2 0,8-2 0,-9 2 0,9 0 0,-9 0 0,9 2 0,-6 0 0,9-2 0,-7 2 0,5-2 0,3 2 0,1 0 0,11-2 0,-3 1 0,2-1 0,-3 1 0,6 1 0,-2-1 0,10-1 0,-4 1 0,4-3 0,0 4 0,3-3 0,2 3 0,-1-4 0,2 3 0,-1-1 0,1-1 0,-1 1 0,2-4 0,0 2 0,2-1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6:07.475"/>
    </inkml:context>
    <inkml:brush xml:id="br0">
      <inkml:brushProperty name="width" value="0.1" units="cm"/>
      <inkml:brushProperty name="height" value="0.1" units="cm"/>
      <inkml:brushProperty name="color" value="#F6630D"/>
    </inkml:brush>
  </inkml:definitions>
  <inkml:trace contextRef="#ctx0" brushRef="#br0">1 24 24575,'8'-2'0,"5"1"0,-1 1 0,11 0 0,-1 2 0,7-2 0,-7 3 0,3-2 0,-7 0 0,2 1 0,-5-2 0,6 2 0,-7-2 0,4 0 0,-8 0 0,4 0 0,-3 0 0,4 0 0,2 0 0,2-2 0,10 2 0,-1-2 0,6 1 0,-4-1 0,-2-2 0,-4 1 0,2 1 0,-6 0 0,14 2 0,-5 0 0,13 0 0,-6-2 0,6-1 0,-9 0 0,4-1 0,-10 3 0,4 1 0,-7 0 0,5 0 0,-3 3 0,6-2 0,-4 0 0,9-1 0,1 0 0,10 0 0,-3 0 0,5 0 0,-16 0 0,0 0 0,-6 4 0,2-3 0,0 2 0,12-1 0,-7 2 0,9-1 0,-6 0 0,-7-3 0,3 0 0,-16-1 0,3 0 0,-7 1 0,2 1 0,2 0 0,3-1 0,-1 0 0,4 0 0,-2 0 0,5 2 0,3-2 0,6 2 0,-1-2 0,9 0 0,-2 0 0,14 2 0,-9-1 0,4 1 0,-8-2 0,-5 0 0,-7 0 0,2 0 0,-10-2 0,12 2 0,-5-2 0,12 1 0,-6 0 0,8-1 0,-8 2 0,9 0 0,-9 0 0,13 0 0,-9 0 0,15 0 0,-5 4 0,2-1 0,-4 2 0,-10-4 0,-3-1 0,-11 0 0,-5 0 0,-8-1 0,-2 1 0,0-3 0,6 1 0,3 1 0,5-3 0,0 2 0,5-1 0,-3 1 0,9 0 0,0 1 0,19 0 0,-2-1 0,4 2 0,-15 0 0,-19 0 0,-10 0 0,-10-1 0,-1 1 0,-1-1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6:54.693"/>
    </inkml:context>
    <inkml:brush xml:id="br0">
      <inkml:brushProperty name="width" value="0.1" units="cm"/>
      <inkml:brushProperty name="height" value="0.1" units="cm"/>
      <inkml:brushProperty name="color" value="#F6630D"/>
    </inkml:brush>
  </inkml:definitions>
  <inkml:trace contextRef="#ctx0" brushRef="#br0">744 146 24575,'16'0'0,"9"-2"0,-2 2 0,9-4 0,-2 4 0,7-4 0,-1 4 0,14-4 0,-10 2 0,10-4 0,-10 2 0,1-1 0,4 2 0,-9 1 0,6-2 0,-9 0 0,6 0 0,-3 0 0,6 2 0,6-2 0,13 2 0,-2-1 0,10-1 0,-19 2 0,8-6 0,-14 1 0,5-2 0,-9 3 0,2 2 0,-6 2 0,8 0 0,-5 2 0,1-1 0,-3-1 0,0-2 0,-5 0 0,2 0 0,-10 1 0,9-1 0,-8 1 0,11 1 0,-9 0 0,4-1 0,-3 2 0,2-2 0,2 3 0,4-2 0,-1 2 0,7 2 0,-1 4 0,21 4 0,-4-2 0,4 1 0,-9-6 0,-15 0 0,7-1 0,-9-1 0,6 2 0,-7 0 0,7 3 0,-4-2 0,10 0 0,-11 0 0,7 0 0,-15 1 0,7 3 0,-10-2 0,2 1 0,-7-3 0,6 3 0,-8 0 0,2 0 0,-3 5 0,0-1 0,7 4 0,1 2 0,3 2 0,2-1 0,-7 1 0,-1-7 0,-15-4 0,-1 4 0,-5 3 0,2 14 0,-1 2 0,2 8 0,-4-10 0,0 3 0,1-8 0,0 1 0,0-4 0,-1 6 0,-1-4 0,2 10 0,-2-8 0,4 9 0,-4-9 0,2 4 0,-2-3 0,2 11 0,0-5 0,2 12 0,-1-15 0,0 4 0,-2-8 0,-1-5 0,0 2 0,0-2 0,0 5 0,-1-3 0,-2 9 0,0-4 0,-1 3 0,0-4 0,1-7 0,-2-2 0,1-4 0,-2 0 0,3 4 0,-5-3 0,-1 4 0,-2-2 0,-4 0 0,2-2 0,-8 0 0,3-4 0,-12 4 0,6-4 0,-12 0 0,4-2 0,-15 0 0,2-3 0,-14 3 0,4-3 0,-11 4 0,19-6 0,-7 3 0,17-6 0,-10 2 0,3-2 0,-15 0 0,8 0 0,-20 2 0,17-1 0,-14-1 0,12 0 0,-18-5 0,-9 5 0,-3-2 0,31 1 0,0 2 0,-27-1 0,28 1 0,2 0 0,-22 2 0,-20 2 0,29-3 0,-28 1 0,31-1 0,-19-2 0,27 4 0,-2-3 0,12 1 0,-3-2 0,8 0 0,-6 1 0,12 0 0,-9 1 0,8-2 0,-11 0 0,7 0 0,-7 0 0,2 0 0,-8 0 0,6 0 0,-8-2 0,12-2 0,-7-1 0,8-2 0,-6 2 0,6-2 0,-8 0 0,7-1 0,-12-2 0,8 1 0,-16-2 0,15 1 0,-18 0 0,21 1 0,-12 0 0,8-1 0,1 1 0,-2-1 0,16 5 0,0 2 0,18 3 0,1-3 0,8 2 0,1-1 0,2 1 0,1-2 0,-2-5 0,1-7 0,-3-9 0,1-7 0,0-4 0,0 4 0,2-3 0,1 4 0,1-7 0,0 3 0,1-5 0,3 6 0,0-6 0,4 3 0,-2-6 0,0 4 0,0-7 0,-4 6 0,2 0 0,-2 12 0,0 4 0,0 10 0,-1 0 0,3 2 0,-1-2 0,4 3 0,-1-2 0,2 0 0,4-9 0,3-2 0,4-3 0,3 2 0,-1 3 0,5 4 0,-6 5 0,5 0 0,-8 4 0,3-4 0,2 3 0,5-4 0,5 2 0,6-5 0,-2 6 0,9-4 0,-4 6 0,2-4 0,-8 6 0,-3-5 0,-4 4 0,6-5 0,-5 3 0,13-3 0,-8 4 0,-1 2 0,-11 1 0,-13 5 0,-6-2 0,-2 0 0,1-2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8:05.681"/>
    </inkml:context>
    <inkml:brush xml:id="br0">
      <inkml:brushProperty name="width" value="0.1" units="cm"/>
      <inkml:brushProperty name="height" value="0.1" units="cm"/>
      <inkml:brushProperty name="color" value="#F6630D"/>
    </inkml:brush>
  </inkml:definitions>
  <inkml:trace contextRef="#ctx0" brushRef="#br0">7458 2220 24575,'-38'-1'0,"-29"-8"0,-3 3 0,15 1 0,-1 0 0,-35-1 0,34 4 0,-1 0 0,-35-6 0,37 2 0,0-2 0,6 0 0,-1-2 0,-9-3 0,-3-1 0,2 0 0,-3-1-490,-23-7 0,-2 0 490,13 4 0,-1 1 0,-11-2 0,1 1-45,27 6 1,3 1 44,-1 2 0,3 2 0,-18-1 0,1 0 0,25 1 0,-8-4 974,8 1-974,-22-10 95,13 3-95,-16-7 0,23 7 0,1 4 0,1 1 0,7 2 0,-24-6 0,9-1 0,-11-2 0,-6-2 0,12 3 0,-21 1 0,12-3 0,-18-5 0,39 7 0,0-1 0,-34-13 0,-11-1 0,30 17 0,-2 5 0,17 3 0,-1 1 0,2-1 0,-5-4 0,-20-8 0,14 2 0,-17-6 0,15 8 0,-2-3 0,-7-2 0,17 1 0,-2 0 0,12 6 0,5 4 0,-7-4 0,0 1 0,-8-6 0,-1-1 0,-5-2 0,4 2 0,-4-1 0,-4 0 0,-12-12 0,-3 0 0,28 9 0,-1 0 0,-32-14 0,28 14 0,-1 1 0,-34-17 0,36 18 0,2-1 0,-24-11 0,-4 0 0,19 9 0,-20-7 0,15 6 0,-6-3 0,25 8 0,-1 2 0,19 8 0,-10-1 0,9 3 0,-13-1 0,-2-4 0,-25-7 0,-2-4 0,23 10 0,-1 0 0,-2-3 0,0 1 0,-41-14 0,4 1 0,24 9 0,-5-2 0,6 3 0,-4-4 0,11 4 0,1 1 0,10 6 0,-1 0 0,15 6 0,4 1 0,11 3 0,2 1 0,6 0 0,1 1 0,3-1 0,1 2 0,-12-8 0,-5-3 0,-19-9 0,2-1 0,-9-4 0,6 4 0,-4-1 0,10 5 0,10 6 0,6 4 0,4 1 0,-3-5 0,3 3 0,3 0 0,7 5 0,-2-1 0,-2 1 0,1-3 0,0 5 0,3-3 0,0 4 0,2-1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50.978"/>
    </inkml:context>
    <inkml:brush xml:id="br0">
      <inkml:brushProperty name="width" value="0.1" units="cm"/>
      <inkml:brushProperty name="height" value="0.1" units="cm"/>
      <inkml:brushProperty name="color" value="#F6630D"/>
    </inkml:brush>
  </inkml:definitions>
  <inkml:trace contextRef="#ctx0" brushRef="#br0">0 4646 24575,'11'-27'0,"2"-12"0,0-11 0,10-26 0,0-7 0,-5 25 0,0-2 0,-1 9 0,1-2 0,5-16 0,0 0 0,-3 17 0,-1-1 0,5-16 0,-2 0 0,-5 19 0,-1-1 0,0-14 0,-1-1 0,-2 14 0,-1 2 0,-1-1 0,0 1 0,13-39 0,-9 22 0,4 0 0,-7 13 0,3 0 0,-3 11 0,3-16 0,-2 11 0,3-23 0,0 12 0,3-19 0,0 9 0,8-23 0,-5 21 0,8-23 0,-11 28 0,3-16 0,-9 28 0,4-13 0,1 17 0,7-19 0,-2 9 0,6-21 0,-3 10 0,2-15 0,-3 17 0,2-10 0,1 7 0,-1-1 0,10-10 0,-10 14 0,10-19 0,-12 21 0,0-4 0,-10 27 0,-1-2 0,-1 12 0,4-11 0,-3 11 0,6-7 0,-8 15 0,8-7 0,-4 6 0,9-16 0,1-7 0,15-32 0,-7 0 0,-13 32 0,-1 0 0,3-23 0,-5 4 0,-8 23 0,-5 10 0,0 8 0,-5 16 0,-1 4 0,0 7 0,-1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53.859"/>
    </inkml:context>
    <inkml:brush xml:id="br0">
      <inkml:brushProperty name="width" value="0.1" units="cm"/>
      <inkml:brushProperty name="height" value="0.1" units="cm"/>
      <inkml:brushProperty name="color" value="#F6630D"/>
    </inkml:brush>
  </inkml:definitions>
  <inkml:trace contextRef="#ctx0" brushRef="#br0">1678 78 24575,'-29'-4'0,"-12"0"0,-40-6 0,-8-2 0,24 6 0,-2 0 0,11-1 0,1 1 0,-12 1 0,2 1 0,-24-1 0,7 0 0,38 3 0,13 1 0,13 0 0,7 3 0,-1-2 0,-8 0 0,-10 2 0,-5 2 0,-7 2 0,3 2 0,-11 2 0,10 1 0,-7 1 0,16 0 0,-2 1 0,9-3 0,6 5 0,-2-7 0,5 6 0,-4-1 0,-3 7 0,2 5 0,-12 11 0,4-3 0,-11 13 0,7-9 0,-1 7 0,11-13 0,4 4 0,7-15 0,3 3 0,1-4 0,1-2 0,0 8 0,2-7 0,-2 13 0,3-6 0,-1 12 0,0-6 0,0 8 0,2-5 0,0 1 0,2-5 0,2-3 0,0-3 0,3 1 0,-2-5 0,4 2 0,-2-4 0,0-1 0,0-5 0,-1-2 0,1 0 0,11 7 0,7 8 0,10 3 0,6 0 0,-4-6 0,0-2 0,-10-8 0,2 0 0,-8-5 0,4 0 0,-2 0 0,11-3 0,-4 1 0,7-3 0,-6 0 0,-3 0 0,1-2 0,5 0 0,-3 0 0,10 0 0,-5 0 0,5-2 0,1 2 0,1-4 0,-5 2 0,-10-1 0,-4-2 0,-2-2 0,5-1 0,5-1 0,3 0 0,0-2 0,1-1 0,-7-4 0,4 2 0,-10-2 0,4 0 0,-7-1 0,8-1 0,-7 0 0,10 0 0,-8 2 0,5-2 0,-6 1 0,3-9 0,-3 6 0,4-8 0,-4 7 0,0-1 0,-5 1 0,1 3 0,-6 0 0,2 2 0,-5-2 0,1-5 0,-1-3 0,1 2 0,-1-2 0,-2 10 0,-2-5 0,2 6 0,-1-2 0,1-1 0,-4-3 0,2-3 0,-2-3 0,2 3 0,1-5 0,-2 9 0,1-3 0,-1 8 0,-2-5 0,1 4 0,-2-9 0,0 9 0,-2-4 0,3 7 0,-3-6 0,1 4 0,-2-2 0,3 5 0,-1 3 0,2 2 0,0-1 0,0-1 0,0 0 0,0-1 0,0 3 0,0-1 0,0 2 0,-1-3 0,-1 2 0,0-6 0,-1-1 0,1-4 0,-1 2 0,-2 1 0,-3 5 0,4 3 0,-2 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41:31.727"/>
    </inkml:context>
    <inkml:brush xml:id="br0">
      <inkml:brushProperty name="width" value="0.1" units="cm"/>
      <inkml:brushProperty name="height" value="0.1" units="cm"/>
      <inkml:brushProperty name="color" value="#F6630D"/>
    </inkml:brush>
  </inkml:definitions>
  <inkml:trace contextRef="#ctx0" brushRef="#br0">1 2974 24575,'5'-14'0,"0"-1"0,3-5 0,1 0 0,3-1 0,0 2 0,4-3 0,3-3 0,8-9 0,-4-1 0,8-7 0,-4 4 0,5 0 0,2-1 0,-3 3 0,8-8 0,-8 6 0,10-6 0,-7 3 0,12-9 0,-5 5 0,8-13 0,-14 17 0,12-13 0,-14 20 0,14-15 0,-13 14 0,13-16 0,-5 5 0,5-1 0,1-4 0,-8 9 0,13-10 0,-14 8 0,13-4 0,-13 11 0,10-10 0,-7 11 0,7-6 0,-6 8 0,6-6 0,-3 4 0,9-9 0,-10 11 0,13-9 0,-15 10 0,13-5 0,-2-1 0,-1 3 0,9-6 0,-14 9 0,9-3 0,-8 7 0,13-5 0,-8 5 0,13-2 0,-12 5 0,13 1 0,-18 8 0,7-6 0,-6 7 0,-2-5 0,15-2 0,-12-1 0,20-4 0,-17 4 0,8 0 0,-3 6 0,-7 3 0,15-3 0,-7 4 0,12 2 0,-5 1 0,-2 6 0,0-4 0,-10 1 0,19-11 0,-12 1 0,-16 3 0,2 0 0,29-3 0,15-4 0,-13 3 0,-14 4 0,8-3 0,-21 5 0,9-1 0,8-2 0,-7 6 0,32-2 0,-18 7 0,-28 3 0,2-1 0,28-2 0,6 1 0,-5-6 0,-5 4 0,20-3 0,-9 4 0,13-2 0,-45 4 0,0 0 0,43-7 0,-38 6 0,-2 0 0,30-4 0,6 2 0,-33 3 0,-1-2 0,-6 1 0,6-3 0,27 2 0,-2 3 0,-30 0 0,0-1 0,29-2 0,0 2 0,-11-1 0,-7 2 0,10 1 0,-10-1 0,10 2 0,-8-2 0,9 2 0,11-2 0,-8 2 0,-26-1 0,1-1 0,29-1 0,-33 2 0,1 0 0,0-1 0,-1 1 0,41 1 0,-34-2 0,0 0 0,27-2 0,-28 2 0,1-1 0,31-4 0,11 4 0,-10-4 0,-20 2 0,15 0 0,-24-1 0,24 1 0,-18 0 0,13 1 0,-3 3 0,-4-3 0,19 4 0,-14-5 0,22 0 0,-13-2 0,11 1 0,-37 1 0,1 0-337,-2 4 0,2 1 337,26-3 0,3 0 0,-17 3 0,1 0 0,15 0 0,1 0 0,-11 0 0,-4 0 0,-13 0 0,-3 0 0,1 1 0,-4-2 0,13-1 0,-10 0 0,-7-2 0,-13 0 0,13 0 674,4 2-674,20 0 0,3 2 0,-27-1 0,0 2 0,41 1 0,-37 2 0,1 0 0,-8-1 0,2 0 0,11 3 0,3-1-632,5-1 1,3 1 631,-7-2 0,3 1 0,1-1 0,3 1 0,0 0 0,1-1 0,-1 0 0,1-1 0,-2 0 0,26 0 0,-5-1-79,-24 0 1,-3-2 78,3 1 0,-3 0 0,32 0 0,-39 0 0,-2 0 0,15 0 0,-21 0 0,1 0 0,18 3 626,-18-1 1,-1 1-627,18 0 167,2 4-167,-27-7 0,17 2 0,-9-2 0,35 0 0,-6 0 0,-21 1 0,4 1-442,-1 1 0,4 0 442,22 2 0,3 0 0,-5 2 0,-1-1 0,-7-2 0,-1-1 0,-1 2 0,-7-2 0,8-2 0,3 3 0,-49-3 0,-14 2 0,-13-1 0,-5 5 884,0 9-884,0 9 0,-2 10 0,1 1 0,0 3 0,1-3 0,0-3 0,1-7 0,1-5 0,0-6 0,1 1 0,-2-2 0,3 2 0,-1-7 0,-2 0 0,1-6 0,-2 8 0,0 2 0,1 12 0,0-4 0,0 5 0,-1-8 0,0 5 0,0-2 0,0 1 0,0 9 0,0-1 0,0 9 0,2-5 0,-2 2 0,5-11 0,-3 4 0,5-9 0,-2 7 0,2-5 0,-1 3 0,0-11 0,-4-1 0,1-5 0,-3 1 0,0 3 0,0 1 0,0-2 0,1 4 0,-1-2 0,3 4 0,-1-2 0,0-1 0,1-3 0,0-2 0,0-1 0,4 0 0,-3-1 0,3 0 0,-3 0 0,6 4 0,4 4 0,7 6 0,9 7 0,0-6 0,11 7 0,-6-10 0,10 0 0,4-1 0,18-5 0,0 4 0,11-9 0,-11 1 0,9-4 0,-16-3 0,8 1 0,-26-3 0,13 0 0,-13 0 0,19 0 0,-10-2 0,4 1 0,6-3 0,-17 2 0,17-3 0,-22 0 0,11-2 0,-9-1 0,10 0 0,-5 1 0,7-1 0,-1 3 0,6 1 0,-9 0 0,4 4 0,-12-2 0,6 2 0,-8 0 0,5-2 0,-8 0 0,0-2 0,-2 1 0,-4-1 0,12 2 0,0-2 0,6 2 0,-5-4 0,-3 0 0,-7 0 0,-1-1 0,-6 1 0,3-1 0,-3 0 0,8 1 0,-5 1 0,10-1 0,-10 2 0,5-3 0,-4 1 0,-1 0 0,3-1 0,-4 0 0,6-1 0,2-3 0,4 1 0,0-2 0,-6-2 0,-11 3 0,-6-1 0,-10 1 0,-1-6 0,0 1 0,2-10 0,-3 4 0,4-6 0,-4 5 0,-1 4 0,2 0 0,-4 9 0,2-2 0,-2 4 0,-1-3 0,3-2 0,-3-6 0,2 0 0,-3-8 0,0 5 0,0-7 0,0 5 0,0-6 0,0 6 0,0 1 0,-2 8 0,0-5 0,-6 0 0,-2-7 0,-5 0 0,0 7 0,3 5 0,3 7 0,-1 0 0,-1 0 0,-6-4 0,-7-3 0,-8-2 0,2-3 0,-5 3 0,11 2 0,-4 0 0,5 4 0,-5 0 0,2 2 0,-2 2 0,1 0 0,5 0 0,-9 0 0,6-2 0,-10 1 0,7 0 0,-9 3 0,10 1 0,-11 0 0,6-1 0,-10 1 0,-4-4 0,-12-1 0,5 0 0,-6 0 0,17 3 0,-7 0 0,10 0 0,-23-3 0,-1 2 0,-15 0 0,-11 2 0,24 0 0,-15 1 0,23 1 0,-3-3 0,10 4 0,5-4 0,8 2 0,-9 0 0,7-2 0,-5 4 0,8-4 0,-11 4 0,7-4 0,-13 2 0,-4-7 0,0 6 0,-21-4 0,21 4 0,-6 3 0,21 0 0,-2 2 0,16 0 0,-6 0 0,15 0 0,-2 0 0,6-1 0,-2 0 0,0 0 0,-6 1 0,-6 0 0,-11 2 0,-1-2 0,-13 4 0,5-3 0,-19-1 0,13-1 0,2-1 0,27 2 0,15 0 0,8 0 0,1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41:33.743"/>
    </inkml:context>
    <inkml:brush xml:id="br0">
      <inkml:brushProperty name="width" value="0.1" units="cm"/>
      <inkml:brushProperty name="height" value="0.1" units="cm"/>
      <inkml:brushProperty name="color" value="#F6630D"/>
    </inkml:brush>
  </inkml:definitions>
  <inkml:trace contextRef="#ctx0" brushRef="#br0">1 0 24575,'20'24'0,"38"34"0,-14-12 0,8 6-1834,8 7 0,9 6 1,0 0 1833,-1 1 0,1 0 0,4 7-707,-10-12 1,5 6 0,2 2 0,0 0 0,-2-2 706,-7-7 0,-1-1 0,0 0 0,1 0 0,1 2 0,7 7 0,2 2 0,0 1 0,0-2 0,-1-1 0,-6-8 0,-1-1 0,-1-1 0,1 0 0,1 0 0,4 4 0,1 1 0,0 0 0,0-2 0,-3-3-121,3 3 1,-3-4 0,0-1-1,1 3 121,8 7 0,3 3 0,-3-2 0,-6-7-201,-10-9 0,-5-5 0,-1-1 201,23 22 0,-5-7 877,-27-26 1,-5-6-878,10 8 3912,-19-21-3912,-18-17 3324,-11-10-3324,-1-11 281,2-10 1,-2 15-1,2-2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41:35.001"/>
    </inkml:context>
    <inkml:brush xml:id="br0">
      <inkml:brushProperty name="width" value="0.1" units="cm"/>
      <inkml:brushProperty name="height" value="0.1" units="cm"/>
      <inkml:brushProperty name="color" value="#F6630D"/>
    </inkml:brush>
  </inkml:definitions>
  <inkml:trace contextRef="#ctx0" brushRef="#br0">2277 1 24575,'-20'11'0,"-9"9"0,-23 26 0,9-9 0,-4 4 0,-12 12 0,-5 7-1332,4-2 1,-3 6-1,-1 3 1332,13-13 0,1 0 0,-1 4 0,-2 4-621,-3 3 0,-2 6 0,-1 3 0,1 0 0,2-1 621,6-6 0,2-1 0,1 0 0,0 2 0,-2 3 0,0 1 0,-2 5 0,-1 1 0,1 1 0,2-3 0,3-3 0,-4 10 0,4-4 0,1-1 0,-1 3-407,3-5 1,-1 3 0,0 1-1,1-4 1,5-5 406,-5 9 0,4-6 0,1 1-181,-1 5 0,1 1 0,4-8 181,4-8 0,4-8 1909,-8 28-1909,23-57 3824,7-20-3824,3-8 0,-3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2:58.901"/>
    </inkml:context>
    <inkml:brush xml:id="br0">
      <inkml:brushProperty name="width" value="0.1" units="cm"/>
      <inkml:brushProperty name="height" value="0.1" units="cm"/>
      <inkml:brushProperty name="color" value="#F6630D"/>
    </inkml:brush>
  </inkml:definitions>
  <inkml:trace contextRef="#ctx0" brushRef="#br0">1 43 24575,'3'-6'0,"0"2"0,7 3 0,14 1 0,6 0 0,17 2 0,-8 0 0,13 1 0,-14-2 0,13-1 0,-21-1 0,9 0 0,-15 0 0,3 1 0,-1 0 0,9-2 0,-1 2 0,8-2 0,-9 2 0,-3 0 0,-8 0 0,-7 0 0,-6 0 0,3 0 0,4-2 0,12 2 0,3-3 0,19 2 0,-7-1 0,4 4 0,-4-1 0,-13 0 0,7-2 0,-14-1 0,4 0 0,-9 0 0,4 1 0,-4 0 0,7-3 0,-1 3 0,10-3 0,-5 3 0,7-1 0,-5 0 0,3 0 0,-3 2 0,3 0 0,-5-2 0,5 2 0,-4-2 0,7 2 0,-1 0 0,6 0 0,-8 0 0,7 0 0,-10 0 0,2 2 0,-6-2 0,-3 2 0,7 0 0,1 0 0,21 2 0,1 3 0,15-4 0,-13 3 0,0-6 0,-17 4 0,-6-4 0,-13 2 0,-9-3 0,-5 1 0,-3-2 0,4 1 0,5 1 0,7-3 0,14 2 0,1 0 0,13 1 0,-5-2 0,3 0 0,-8 0 0,-2 0 0,-8 2 0,-6 0 0,-8 0 0,-4 0 0,-3 0 0,6 0 0,10 0 0,29 0 0,-9 2 0,17 0 0,-38 1 0,-1-1 0,-19 1 0,-1-3 0,-1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3:14.707"/>
    </inkml:context>
    <inkml:brush xml:id="br0">
      <inkml:brushProperty name="width" value="0.1" units="cm"/>
      <inkml:brushProperty name="height" value="0.1" units="cm"/>
      <inkml:brushProperty name="color" value="#F6630D"/>
    </inkml:brush>
  </inkml:definitions>
  <inkml:trace contextRef="#ctx0" brushRef="#br0">558 164 24575,'-14'8'0,"-8"-3"0,-5 4 0,-3-3 0,6-1 0,3 2 0,4-2 0,2 2 0,-3 1 0,3 1 0,0 0 0,2-3 0,4-1 0,-1-1 0,-2 3 0,0 0 0,-5 2 0,3-2 0,-1 3 0,6-3 0,-3 6 0,2-3 0,-2 4 0,0-1 0,1-3 0,-1 2 0,4-1 0,0-2 0,1 3 0,1-5 0,0 5 0,0-4 0,-1 3 0,-1 1 0,0 1 0,-2 2 0,-2 1 0,5-3 0,-3 2 0,7-4 0,-1 3 0,1-3 0,3-3 0,-3 2 0,1 0 0,-3 9 0,2-3 0,-4 9 0,3-8 0,-1 6 0,1-7 0,1 4 0,-1-1 0,2 3 0,-1 1 0,3 0 0,-2-3 0,2 4 0,2-4 0,-2 5 0,2-3 0,-1 1 0,1-2 0,3 4 0,1-3 0,3 5 0,1-5 0,1 1 0,3-1 0,-1-2 0,1 1 0,0-5 0,1 2 0,1-4 0,1-2 0,2 0 0,3 4 0,0-4 0,0 3 0,-4-5 0,-4-2 0,-1 2 0,2 0 0,5 2 0,4 1 0,10 3 0,0-2 0,6 1 0,-5-2 0,7 1 0,-8-5 0,8 3 0,-9-4 0,4 2 0,-5-4 0,6 0 0,-7-2 0,3 1 0,-8-1 0,5 2 0,-4-3 0,9 1 0,-5 0 0,11 0 0,-6 0 0,9 0 0,-7 2 0,0-1 0,-1 0 0,-9-1 0,6 0 0,-5 0 0,10-2 0,-7 1 0,9-1 0,-8 2 0,9 0 0,-8-2 0,10 0 0,-12-2 0,9 0 0,-8 0 0,7 0 0,-7-1 0,6-1 0,-3-4 0,6 3 0,-1-4 0,6 3 0,0-5 0,15 0 0,-13 3 0,13-3 0,-28 4 0,3-3 0,-11 4 0,-5-1 0,8 3 0,-5-3 0,18 1 0,-7-4 0,12 2 0,-9-2 0,2 0 0,-5 2 0,-3-1 0,-7 2 0,3-3 0,-8 1 0,10-5 0,-8-1 0,8-5 0,-6 0 0,5-1 0,-3-4 0,11-4 0,-10 5 0,12-8 0,-18 12 0,8-13 0,-11 8 0,7-10 0,-11 4 0,9-9 0,-10 7 0,4-2 0,-4 1 0,0 5 0,2-7 0,-1 5 0,-1-7 0,-3 2 0,0-5 0,-3 8 0,1-6 0,-3 13 0,2-3 0,-5 11 0,1 3 0,-1 7 0,-2-1 0,3 1 0,-3-5 0,3 1 0,-3-1 0,1 2 0,-1-6 0,0 3 0,0-6 0,-1 8 0,1-3 0,-3 7 0,1-4 0,0-2 0,-1-3 0,-5-6 0,-1 1 0,-11-10 0,3 7 0,-7-6 0,4 9 0,2 2 0,-2 2 0,-2 0 0,1 1 0,-6-2 0,10 6 0,-1 0 0,6 4 0,0-2 0,-1 3 0,0-1 0,-2 1 0,1 0 0,-4-1 0,-2 0 0,-3 2 0,-1-2 0,1 5 0,4-2 0,0 2 0,2-2 0,2 1 0,-1 0 0,-2 0 0,-7-1 0,-4-1 0,-16-1 0,5-1 0,-18-1 0,11 3 0,-24-3 0,10 3 0,-3-4 0,15 6 0,13-2 0,10 4 0,6 0 0,6 0 0,0 0 0,2 0 0,-3-1 0,-4 2 0,0-3 0,-4 3 0,-1-2 0,3 2 0,-4 0 0,-1-1 0,0 0 0,-6 0 0,4 1 0,-11-2 0,5 1 0,-9-1 0,10 2 0,4 0 0,5 0 0,2 0 0,-1 0 0,-9 0 0,5 0 0,-7 0 0,3-1 0,-4 0 0,2 0 0,-9 1 0,6 0 0,-9 0 0,6 0 0,-5 2 0,8-2 0,-9 2 0,9 0 0,-9 0 0,9 2 0,-6 0 0,9-2 0,-7 2 0,5-2 0,3 2 0,1 0 0,11-2 0,-3 1 0,2-1 0,-3 1 0,6 1 0,-2-1 0,10-1 0,-4 1 0,4-3 0,0 4 0,3-3 0,2 3 0,-1-4 0,2 3 0,-1-1 0,1-1 0,-1 1 0,2-4 0,0 2 0,2-1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6:07.475"/>
    </inkml:context>
    <inkml:brush xml:id="br0">
      <inkml:brushProperty name="width" value="0.1" units="cm"/>
      <inkml:brushProperty name="height" value="0.1" units="cm"/>
      <inkml:brushProperty name="color" value="#F6630D"/>
    </inkml:brush>
  </inkml:definitions>
  <inkml:trace contextRef="#ctx0" brushRef="#br0">1 24 24575,'8'-2'0,"5"1"0,-1 1 0,11 0 0,-1 2 0,7-2 0,-7 3 0,3-2 0,-7 0 0,2 1 0,-5-2 0,6 2 0,-7-2 0,4 0 0,-8 0 0,4 0 0,-3 0 0,4 0 0,2 0 0,2-2 0,10 2 0,-1-2 0,6 1 0,-4-1 0,-2-2 0,-4 1 0,2 1 0,-6 0 0,14 2 0,-5 0 0,13 0 0,-6-2 0,6-1 0,-9 0 0,4-1 0,-10 3 0,4 1 0,-7 0 0,5 0 0,-3 3 0,6-2 0,-4 0 0,9-1 0,1 0 0,10 0 0,-3 0 0,5 0 0,-16 0 0,0 0 0,-6 4 0,2-3 0,0 2 0,12-1 0,-7 2 0,9-1 0,-6 0 0,-7-3 0,3 0 0,-16-1 0,3 0 0,-7 1 0,2 1 0,2 0 0,3-1 0,-1 0 0,4 0 0,-2 0 0,5 2 0,3-2 0,6 2 0,-1-2 0,9 0 0,-2 0 0,14 2 0,-9-1 0,4 1 0,-8-2 0,-5 0 0,-7 0 0,2 0 0,-10-2 0,12 2 0,-5-2 0,12 1 0,-6 0 0,8-1 0,-8 2 0,9 0 0,-9 0 0,13 0 0,-9 0 0,15 0 0,-5 4 0,2-1 0,-4 2 0,-10-4 0,-3-1 0,-11 0 0,-5 0 0,-8-1 0,-2 1 0,0-3 0,6 1 0,3 1 0,5-3 0,0 2 0,5-1 0,-3 1 0,9 0 0,0 1 0,19 0 0,-2-1 0,4 2 0,-15 0 0,-19 0 0,-10 0 0,-10-1 0,-1 1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6:54.693"/>
    </inkml:context>
    <inkml:brush xml:id="br0">
      <inkml:brushProperty name="width" value="0.1" units="cm"/>
      <inkml:brushProperty name="height" value="0.1" units="cm"/>
      <inkml:brushProperty name="color" value="#F6630D"/>
    </inkml:brush>
  </inkml:definitions>
  <inkml:trace contextRef="#ctx0" brushRef="#br0">744 146 24575,'16'0'0,"9"-2"0,-2 2 0,9-4 0,-2 4 0,7-4 0,-1 4 0,14-4 0,-10 2 0,10-4 0,-10 2 0,1-1 0,4 2 0,-9 1 0,6-2 0,-9 0 0,6 0 0,-3 0 0,6 2 0,6-2 0,13 2 0,-2-1 0,10-1 0,-19 2 0,8-6 0,-14 1 0,5-2 0,-9 3 0,2 2 0,-6 2 0,8 0 0,-5 2 0,1-1 0,-3-1 0,0-2 0,-5 0 0,2 0 0,-10 1 0,9-1 0,-8 1 0,11 1 0,-9 0 0,4-1 0,-3 2 0,2-2 0,2 3 0,4-2 0,-1 2 0,7 2 0,-1 4 0,21 4 0,-4-2 0,4 1 0,-9-6 0,-15 0 0,7-1 0,-9-1 0,6 2 0,-7 0 0,7 3 0,-4-2 0,10 0 0,-11 0 0,7 0 0,-15 1 0,7 3 0,-10-2 0,2 1 0,-7-3 0,6 3 0,-8 0 0,2 0 0,-3 5 0,0-1 0,7 4 0,1 2 0,3 2 0,2-1 0,-7 1 0,-1-7 0,-15-4 0,-1 4 0,-5 3 0,2 14 0,-1 2 0,2 8 0,-4-10 0,0 3 0,1-8 0,0 1 0,0-4 0,-1 6 0,-1-4 0,2 10 0,-2-8 0,4 9 0,-4-9 0,2 4 0,-2-3 0,2 11 0,0-5 0,2 12 0,-1-15 0,0 4 0,-2-8 0,-1-5 0,0 2 0,0-2 0,0 5 0,-1-3 0,-2 9 0,0-4 0,-1 3 0,0-4 0,1-7 0,-2-2 0,1-4 0,-2 0 0,3 4 0,-5-3 0,-1 4 0,-2-2 0,-4 0 0,2-2 0,-8 0 0,3-4 0,-12 4 0,6-4 0,-12 0 0,4-2 0,-15 0 0,2-3 0,-14 3 0,4-3 0,-11 4 0,19-6 0,-7 3 0,17-6 0,-10 2 0,3-2 0,-15 0 0,8 0 0,-20 2 0,17-1 0,-14-1 0,12 0 0,-18-5 0,-9 5 0,-3-2 0,31 1 0,0 2 0,-27-1 0,28 1 0,2 0 0,-22 2 0,-20 2 0,29-3 0,-28 1 0,31-1 0,-19-2 0,27 4 0,-2-3 0,12 1 0,-3-2 0,8 0 0,-6 1 0,12 0 0,-9 1 0,8-2 0,-11 0 0,7 0 0,-7 0 0,2 0 0,-8 0 0,6 0 0,-8-2 0,12-2 0,-7-1 0,8-2 0,-6 2 0,6-2 0,-8 0 0,7-1 0,-12-2 0,8 1 0,-16-2 0,15 1 0,-18 0 0,21 1 0,-12 0 0,8-1 0,1 1 0,-2-1 0,16 5 0,0 2 0,18 3 0,1-3 0,8 2 0,1-1 0,2 1 0,1-2 0,-2-5 0,1-7 0,-3-9 0,1-7 0,0-4 0,0 4 0,2-3 0,1 4 0,1-7 0,0 3 0,1-5 0,3 6 0,0-6 0,4 3 0,-2-6 0,0 4 0,0-7 0,-4 6 0,2 0 0,-2 12 0,0 4 0,0 10 0,-1 0 0,3 2 0,-1-2 0,4 3 0,-1-2 0,2 0 0,4-9 0,3-2 0,4-3 0,3 2 0,-1 3 0,5 4 0,-6 5 0,5 0 0,-8 4 0,3-4 0,2 3 0,5-4 0,5 2 0,6-5 0,-2 6 0,9-4 0,-4 6 0,2-4 0,-8 6 0,-3-5 0,-4 4 0,6-5 0,-5 3 0,13-3 0,-8 4 0,-1 2 0,-11 1 0,-13 5 0,-6-2 0,-2 0 0,1-2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28:05.681"/>
    </inkml:context>
    <inkml:brush xml:id="br0">
      <inkml:brushProperty name="width" value="0.1" units="cm"/>
      <inkml:brushProperty name="height" value="0.1" units="cm"/>
      <inkml:brushProperty name="color" value="#F6630D"/>
    </inkml:brush>
  </inkml:definitions>
  <inkml:trace contextRef="#ctx0" brushRef="#br0">7458 2220 24575,'-38'-1'0,"-29"-8"0,-3 3 0,15 1 0,-1 0 0,-35-1 0,34 4 0,-1 0 0,-35-6 0,37 2 0,0-2 0,6 0 0,-1-2 0,-9-3 0,-3-1 0,2 0 0,-3-1-490,-23-7 0,-2 0 490,13 4 0,-1 1 0,-11-2 0,1 1-45,27 6 1,3 1 44,-1 2 0,3 2 0,-18-1 0,1 0 0,25 1 0,-8-4 974,8 1-974,-22-10 95,13 3-95,-16-7 0,23 7 0,1 4 0,1 1 0,7 2 0,-24-6 0,9-1 0,-11-2 0,-6-2 0,12 3 0,-21 1 0,12-3 0,-18-5 0,39 7 0,0-1 0,-34-13 0,-11-1 0,30 17 0,-2 5 0,17 3 0,-1 1 0,2-1 0,-5-4 0,-20-8 0,14 2 0,-17-6 0,15 8 0,-2-3 0,-7-2 0,17 1 0,-2 0 0,12 6 0,5 4 0,-7-4 0,0 1 0,-8-6 0,-1-1 0,-5-2 0,4 2 0,-4-1 0,-4 0 0,-12-12 0,-3 0 0,28 9 0,-1 0 0,-32-14 0,28 14 0,-1 1 0,-34-17 0,36 18 0,2-1 0,-24-11 0,-4 0 0,19 9 0,-20-7 0,15 6 0,-6-3 0,25 8 0,-1 2 0,19 8 0,-10-1 0,9 3 0,-13-1 0,-2-4 0,-25-7 0,-2-4 0,23 10 0,-1 0 0,-2-3 0,0 1 0,-41-14 0,4 1 0,24 9 0,-5-2 0,6 3 0,-4-4 0,11 4 0,1 1 0,10 6 0,-1 0 0,15 6 0,4 1 0,11 3 0,2 1 0,6 0 0,1 1 0,3-1 0,1 2 0,-12-8 0,-5-3 0,-19-9 0,2-1 0,-9-4 0,6 4 0,-4-1 0,10 5 0,10 6 0,6 4 0,4 1 0,-3-5 0,3 3 0,3 0 0,7 5 0,-2-1 0,-2 1 0,1-3 0,0 5 0,3-3 0,0 4 0,2-1 0,1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50.978"/>
    </inkml:context>
    <inkml:brush xml:id="br0">
      <inkml:brushProperty name="width" value="0.1" units="cm"/>
      <inkml:brushProperty name="height" value="0.1" units="cm"/>
      <inkml:brushProperty name="color" value="#F6630D"/>
    </inkml:brush>
  </inkml:definitions>
  <inkml:trace contextRef="#ctx0" brushRef="#br0">0 4646 24575,'11'-27'0,"2"-12"0,0-11 0,10-26 0,0-7 0,-5 25 0,0-2 0,-1 9 0,1-2 0,5-16 0,0 0 0,-3 17 0,-1-1 0,5-16 0,-2 0 0,-5 19 0,-1-1 0,0-14 0,-1-1 0,-2 14 0,-1 2 0,-1-1 0,0 1 0,13-39 0,-9 22 0,4 0 0,-7 13 0,3 0 0,-3 11 0,3-16 0,-2 11 0,3-23 0,0 12 0,3-19 0,0 9 0,8-23 0,-5 21 0,8-23 0,-11 28 0,3-16 0,-9 28 0,4-13 0,1 17 0,7-19 0,-2 9 0,6-21 0,-3 10 0,2-15 0,-3 17 0,2-10 0,1 7 0,-1-1 0,10-10 0,-10 14 0,10-19 0,-12 21 0,0-4 0,-10 27 0,-1-2 0,-1 12 0,4-11 0,-3 11 0,6-7 0,-8 15 0,8-7 0,-4 6 0,9-16 0,1-7 0,15-32 0,-7 0 0,-13 32 0,-1 0 0,3-23 0,-5 4 0,-8 23 0,-5 10 0,0 8 0,-5 16 0,-1 4 0,0 7 0,-1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53.859"/>
    </inkml:context>
    <inkml:brush xml:id="br0">
      <inkml:brushProperty name="width" value="0.1" units="cm"/>
      <inkml:brushProperty name="height" value="0.1" units="cm"/>
      <inkml:brushProperty name="color" value="#F6630D"/>
    </inkml:brush>
  </inkml:definitions>
  <inkml:trace contextRef="#ctx0" brushRef="#br0">1678 78 24575,'-29'-4'0,"-12"0"0,-40-6 0,-8-2 0,24 6 0,-2 0 0,11-1 0,1 1 0,-12 1 0,2 1 0,-24-1 0,7 0 0,38 3 0,13 1 0,13 0 0,7 3 0,-1-2 0,-8 0 0,-10 2 0,-5 2 0,-7 2 0,3 2 0,-11 2 0,10 1 0,-7 1 0,16 0 0,-2 1 0,9-3 0,6 5 0,-2-7 0,5 6 0,-4-1 0,-3 7 0,2 5 0,-12 11 0,4-3 0,-11 13 0,7-9 0,-1 7 0,11-13 0,4 4 0,7-15 0,3 3 0,1-4 0,1-2 0,0 8 0,2-7 0,-2 13 0,3-6 0,-1 12 0,0-6 0,0 8 0,2-5 0,0 1 0,2-5 0,2-3 0,0-3 0,3 1 0,-2-5 0,4 2 0,-2-4 0,0-1 0,0-5 0,-1-2 0,1 0 0,11 7 0,7 8 0,10 3 0,6 0 0,-4-6 0,0-2 0,-10-8 0,2 0 0,-8-5 0,4 0 0,-2 0 0,11-3 0,-4 1 0,7-3 0,-6 0 0,-3 0 0,1-2 0,5 0 0,-3 0 0,10 0 0,-5 0 0,5-2 0,1 2 0,1-4 0,-5 2 0,-10-1 0,-4-2 0,-2-2 0,5-1 0,5-1 0,3 0 0,0-2 0,1-1 0,-7-4 0,4 2 0,-10-2 0,4 0 0,-7-1 0,8-1 0,-7 0 0,10 0 0,-8 2 0,5-2 0,-6 1 0,3-9 0,-3 6 0,4-8 0,-4 7 0,0-1 0,-5 1 0,1 3 0,-6 0 0,2 2 0,-5-2 0,1-5 0,-1-3 0,1 2 0,-1-2 0,-2 10 0,-2-5 0,2 6 0,-1-2 0,1-1 0,-4-3 0,2-3 0,-2-3 0,2 3 0,1-5 0,-2 9 0,1-3 0,-1 8 0,-2-5 0,1 4 0,-2-9 0,0 9 0,-2-4 0,3 7 0,-3-6 0,1 4 0,-2-2 0,3 5 0,-1 3 0,2 2 0,0-1 0,0-1 0,0 0 0,0-1 0,0 3 0,0-1 0,0 2 0,-1-3 0,-1 2 0,0-6 0,-1-1 0,1-4 0,-1 2 0,-2 1 0,-3 5 0,4 3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31T15:19:46.680"/>
    </inkml:context>
    <inkml:brush xml:id="br0">
      <inkml:brushProperty name="width" value="0.1" units="cm"/>
      <inkml:brushProperty name="height" value="0.1" units="cm"/>
      <inkml:brushProperty name="color" value="#F6630D"/>
    </inkml:brush>
  </inkml:definitions>
  <inkml:trace contextRef="#ctx0" brushRef="#br0">1027 55 24575,'-8'2'0,"-7"-2"0,5 1 0,-5-1 0,4 0 0,0 0 0,-6 0 0,-1 0 0,-7-1 0,2-1 0,-7 0 0,-1 2 0,-14 0 0,6 2 0,-9-2 0,10 0 0,5 0 0,7 2 0,5-1 0,6 1 0,2 1 0,-9 1 0,6-1 0,-12 4 0,4-2 0,-4 1 0,2 1 0,2-3 0,9 1 0,5-2 0,-2 2 0,5-2 0,-8 2 0,2-2 0,1 2 0,-6-1 0,2 2 0,-5 0 0,4 0 0,-2 1 0,6 0 0,0-1 0,2 2 0,1-1 0,2 1 0,-1-1 0,-1 0 0,2 0 0,-1 0 0,2-3 0,1 4 0,2-3 0,-2 2 0,2-2 0,0 3 0,1 4 0,-1 1 0,3 2 0,-2-3 0,2 0 0,-1-2 0,1 4 0,-2-5 0,3 4 0,-1-7 0,-1 3 0,2 1 0,-1 1 0,-1 0 0,1-1 0,-1-4 0,-1 0 0,3-2 0,-2 4 0,1-2 0,-1 3 0,-1-1 0,0 2 0,0-1 0,0 1 0,0 1 0,1 0 0,-1 4 0,1-3 0,-1 4 0,1-6 0,-1 3 0,3-5 0,-2 1 0,2-3 0,0 5 0,-1-4 0,1 5 0,-2-4 0,2 5 0,0-2 0,0 4 0,2 0 0,0 8 0,1-6 0,-1 9 0,1-13 0,-1 5 0,-1-11 0,1 2 0,-1-5 0,-1 3 0,2-1 0,-2 1 0,0-1 0,1 2 0,-1 1 0,3-1 0,-3 4 0,3-3 0,-2 2 0,1 0 0,3 6 0,-3-5 0,4 3 0,-3-4 0,3 2 0,1 1 0,0 3 0,0-4 0,0 2 0,0-1 0,5 3 0,2-4 0,11 11 0,0-8 0,11 10 0,-2-8 0,-7-2 0,0-4 0,-6-5 0,-2 0 0,2-3 0,-6-1 0,-3-3 0,-2 3 0,5-3 0,5 5 0,15 0 0,4 3 0,12 2 0,-9-3 0,3 1 0,-17-5 0,-7-2 0,-10-1 0,-1 0 0,9 0 0,13-1 0,4 0 0,3-1 0,-1 2 0,-3 0 0,0 0 0,-13 0 0,-8-1 0,-12-1 0,2-3 0,0-3 0,4-2 0,0-1 0,2-2 0,0 2 0,3-4 0,-3 5 0,2-3 0,-1 3 0,0-3 0,-2 4 0,0-5 0,-2 7 0,1-7 0,3 7 0,1-4 0,0 2 0,-1 1 0,-1-1 0,-2 1 0,-1-2 0,1-1 0,2-2 0,6-3 0,0 0 0,4-2 0,-6 6 0,1-2 0,-5 1 0,0 1 0,0-4 0,-3 3 0,4-4 0,-4 3 0,5-1 0,-4 4 0,-1-2 0,0 1 0,-3-2 0,1-1 0,-2-2 0,0 2 0,2-2 0,0 2 0,0-2 0,0 2 0,-2 2 0,-1 1 0,0 2 0,0-3 0,1 2 0,0-2 0,1-5 0,-1 2 0,2-9 0,-3 2 0,3 1 0,-5-5 0,2 9 0,-1-4 0,1 3 0,0-4 0,0 1 0,-2-1 0,-2 6 0,0 0 0,0 8 0,0-4 0,0 5 0,-1-4 0,-1 0 0,2 0 0,-3 0 0,-3-3 0,-2 5 0,-4-9 0,-1 8 0,-4-6 0,-2 4 0,1 1 0,1 1 0,2 2 0,2 0 0,3 2 0,1 1 0,5 3 0,-5-1 0,3 0 0,-9 0 0,3 2 0,-8-1 0,0 1 0,-15-6 0,4 2 0,-14-3 0,11 2 0,-6 3 0,9-2 0,-6 2 0,5-1 0,-8-1 0,-13-3 0,17 4 0,-1 1 0,23 4 0,5 3 0,3-2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8EFB2E-EE13-46B5-9EE7-FC17345DA7EF}" type="datetimeFigureOut">
              <a:rPr lang="en-US" smtClean="0"/>
              <a:t>7/31/20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2D8BAB-6181-40D7-B936-BAE3A73396C1}" type="slidenum">
              <a:rPr lang="en-US" smtClean="0"/>
              <a:t>‹#›</a:t>
            </a:fld>
            <a:endParaRPr lang="en-US"/>
          </a:p>
        </p:txBody>
      </p:sp>
    </p:spTree>
    <p:extLst>
      <p:ext uri="{BB962C8B-B14F-4D97-AF65-F5344CB8AC3E}">
        <p14:creationId xmlns:p14="http://schemas.microsoft.com/office/powerpoint/2010/main" val="1829346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verseid:24.33.20"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verseid:24.33.21"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verseid:27.7.13"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verseid:27.7.14"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verseid:27.2.44"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verseid:27.2.45"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verseid:27.7.13" TargetMode="External"/><Relationship Id="rId3" Type="http://schemas.openxmlformats.org/officeDocument/2006/relationships/hyperlink" Target="verseid:58.1.13" TargetMode="External"/><Relationship Id="rId7" Type="http://schemas.openxmlformats.org/officeDocument/2006/relationships/hyperlink" Target="verseid:27.7.9"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verseid:60.3.22" TargetMode="External"/><Relationship Id="rId5" Type="http://schemas.openxmlformats.org/officeDocument/2006/relationships/hyperlink" Target="verseid:58.12.2" TargetMode="External"/><Relationship Id="rId10" Type="http://schemas.openxmlformats.org/officeDocument/2006/relationships/hyperlink" Target="verseid:40.23.22" TargetMode="External"/><Relationship Id="rId4" Type="http://schemas.openxmlformats.org/officeDocument/2006/relationships/hyperlink" Target="verseid:58.8.1" TargetMode="External"/><Relationship Id="rId9" Type="http://schemas.openxmlformats.org/officeDocument/2006/relationships/hyperlink" Target="verseid:40.5.34"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verseid:40.19.2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verseid:45.8.34"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verseid:19.93.2" TargetMode="External"/><Relationship Id="rId5" Type="http://schemas.openxmlformats.org/officeDocument/2006/relationships/hyperlink" Target="verseid:58.4.16" TargetMode="External"/><Relationship Id="rId4" Type="http://schemas.openxmlformats.org/officeDocument/2006/relationships/hyperlink" Target="verseid:54.2.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verseid:24.23.5" TargetMode="External"/><Relationship Id="rId3" Type="http://schemas.openxmlformats.org/officeDocument/2006/relationships/hyperlink" Target="verseid:40.19.28" TargetMode="External"/><Relationship Id="rId7" Type="http://schemas.openxmlformats.org/officeDocument/2006/relationships/hyperlink" Target="verseid:23.2.4"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verseid:23.2.3" TargetMode="External"/><Relationship Id="rId5" Type="http://schemas.openxmlformats.org/officeDocument/2006/relationships/hyperlink" Target="verseid:23.2.2" TargetMode="External"/><Relationship Id="rId10" Type="http://schemas.openxmlformats.org/officeDocument/2006/relationships/hyperlink" Target="verseid:38.8.3" TargetMode="External"/><Relationship Id="rId4" Type="http://schemas.openxmlformats.org/officeDocument/2006/relationships/hyperlink" Target="verseid:23.2.1" TargetMode="External"/><Relationship Id="rId9" Type="http://schemas.openxmlformats.org/officeDocument/2006/relationships/hyperlink" Target="verseid:24.23.6"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verseid:19.110.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verseid:19.93.2" TargetMode="External"/><Relationship Id="rId5" Type="http://schemas.openxmlformats.org/officeDocument/2006/relationships/hyperlink" Target="verseid:19.93.1" TargetMode="External"/><Relationship Id="rId4" Type="http://schemas.openxmlformats.org/officeDocument/2006/relationships/hyperlink" Target="verseid:58.8.1"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verseid:13.17.1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verseid:24.36.30" TargetMode="External"/><Relationship Id="rId5" Type="http://schemas.openxmlformats.org/officeDocument/2006/relationships/hyperlink" Target="verseid:24.22.30" TargetMode="External"/><Relationship Id="rId4" Type="http://schemas.openxmlformats.org/officeDocument/2006/relationships/hyperlink" Target="verseid:13.17.12"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verseid:23.53.6" TargetMode="External"/><Relationship Id="rId7" Type="http://schemas.openxmlformats.org/officeDocument/2006/relationships/hyperlink" Target="verseid:23.53.10"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verseid:23.53.9" TargetMode="External"/><Relationship Id="rId5" Type="http://schemas.openxmlformats.org/officeDocument/2006/relationships/hyperlink" Target="verseid:23.53.8" TargetMode="External"/><Relationship Id="rId4" Type="http://schemas.openxmlformats.org/officeDocument/2006/relationships/hyperlink" Target="verseid:23.53.7"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verseid:23.53.11"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verseid:66.5.5" TargetMode="External"/><Relationship Id="rId5" Type="http://schemas.openxmlformats.org/officeDocument/2006/relationships/hyperlink" Target="verseid:55.2.8" TargetMode="External"/><Relationship Id="rId4" Type="http://schemas.openxmlformats.org/officeDocument/2006/relationships/hyperlink" Target="verseid:23.53.12"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verseid:19.132.13"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verseid:10.22.51" TargetMode="External"/><Relationship Id="rId4" Type="http://schemas.openxmlformats.org/officeDocument/2006/relationships/hyperlink" Target="verseid:19.132.14"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verseid:40.1.1"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verseid:40.9.27"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verseid:38.14.9" TargetMode="External"/><Relationship Id="rId7" Type="http://schemas.openxmlformats.org/officeDocument/2006/relationships/hyperlink" Target="verseid:40.25.31"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verseid:40.22.44" TargetMode="External"/><Relationship Id="rId5" Type="http://schemas.openxmlformats.org/officeDocument/2006/relationships/hyperlink" Target="verseid:40.22.43" TargetMode="External"/><Relationship Id="rId4" Type="http://schemas.openxmlformats.org/officeDocument/2006/relationships/hyperlink" Target="verseid:40.22.42"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verseid:66.3.7"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verseid:66.22.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verseid:66.20.4"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verseid:66.22.16"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verseid:24.3.17" TargetMode="External"/><Relationship Id="rId7" Type="http://schemas.openxmlformats.org/officeDocument/2006/relationships/hyperlink" Target="verseid:38.9.10"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verseid:19.72.8" TargetMode="External"/><Relationship Id="rId5" Type="http://schemas.openxmlformats.org/officeDocument/2006/relationships/hyperlink" Target="verseid:26.37.26" TargetMode="External"/><Relationship Id="rId4" Type="http://schemas.openxmlformats.org/officeDocument/2006/relationships/hyperlink" Target="verseid:38.14.16"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verseid:52.5.3"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verseid:24.33.16" TargetMode="External"/><Relationship Id="rId13" Type="http://schemas.openxmlformats.org/officeDocument/2006/relationships/hyperlink" Target="verseid:24.33.21" TargetMode="External"/><Relationship Id="rId18" Type="http://schemas.openxmlformats.org/officeDocument/2006/relationships/hyperlink" Target="verseid:24.33.26" TargetMode="External"/><Relationship Id="rId3" Type="http://schemas.openxmlformats.org/officeDocument/2006/relationships/hyperlink" Target="verseid:14.7.18" TargetMode="External"/><Relationship Id="rId7" Type="http://schemas.openxmlformats.org/officeDocument/2006/relationships/hyperlink" Target="verseid:24.33.15" TargetMode="External"/><Relationship Id="rId12" Type="http://schemas.openxmlformats.org/officeDocument/2006/relationships/hyperlink" Target="verseid:24.33.20" TargetMode="External"/><Relationship Id="rId17" Type="http://schemas.openxmlformats.org/officeDocument/2006/relationships/hyperlink" Target="verseid:24.33.25" TargetMode="External"/><Relationship Id="rId2" Type="http://schemas.openxmlformats.org/officeDocument/2006/relationships/slide" Target="../slides/slide6.xml"/><Relationship Id="rId16" Type="http://schemas.openxmlformats.org/officeDocument/2006/relationships/hyperlink" Target="verseid:24.33.24" TargetMode="External"/><Relationship Id="rId1" Type="http://schemas.openxmlformats.org/officeDocument/2006/relationships/notesMaster" Target="../notesMasters/notesMaster1.xml"/><Relationship Id="rId6" Type="http://schemas.openxmlformats.org/officeDocument/2006/relationships/hyperlink" Target="verseid:24.33.14" TargetMode="External"/><Relationship Id="rId11" Type="http://schemas.openxmlformats.org/officeDocument/2006/relationships/hyperlink" Target="verseid:24.33.19" TargetMode="External"/><Relationship Id="rId5" Type="http://schemas.openxmlformats.org/officeDocument/2006/relationships/hyperlink" Target="verseid:14.21.7" TargetMode="External"/><Relationship Id="rId15" Type="http://schemas.openxmlformats.org/officeDocument/2006/relationships/hyperlink" Target="verseid:24.33.23" TargetMode="External"/><Relationship Id="rId10" Type="http://schemas.openxmlformats.org/officeDocument/2006/relationships/hyperlink" Target="verseid:24.33.18" TargetMode="External"/><Relationship Id="rId4" Type="http://schemas.openxmlformats.org/officeDocument/2006/relationships/hyperlink" Target="verseid:14.13.5" TargetMode="External"/><Relationship Id="rId9" Type="http://schemas.openxmlformats.org/officeDocument/2006/relationships/hyperlink" Target="verseid:24.33.17" TargetMode="External"/><Relationship Id="rId14" Type="http://schemas.openxmlformats.org/officeDocument/2006/relationships/hyperlink" Target="verseid:24.33.2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verseid:13.28.3"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verseid:13.28.5"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verseid:19.132.1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verseid:11.1.28"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verseid:11.1.30" TargetMode="External"/><Relationship Id="rId4" Type="http://schemas.openxmlformats.org/officeDocument/2006/relationships/hyperlink" Target="verseid:11.1.2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Jer 33:20</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Si </a:t>
            </a:r>
            <a:r>
              <a:rPr lang="en-US" sz="1200" b="0" i="0" u="none" strike="noStrike" kern="1200" dirty="0" err="1">
                <a:solidFill>
                  <a:schemeClr val="tx1"/>
                </a:solidFill>
                <a:effectLst/>
                <a:latin typeface="+mn-lt"/>
                <a:ea typeface="+mn-ea"/>
                <a:cs typeface="+mn-cs"/>
              </a:rPr>
              <a:t>pudiereis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invalidar</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el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y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que no </a:t>
            </a:r>
            <a:r>
              <a:rPr lang="en-US" sz="1200" b="0" i="0" u="none" strike="noStrike" kern="1200" dirty="0" err="1">
                <a:solidFill>
                  <a:schemeClr val="tx1"/>
                </a:solidFill>
                <a:effectLst/>
                <a:latin typeface="+mn-lt"/>
                <a:ea typeface="+mn-ea"/>
                <a:cs typeface="+mn-cs"/>
              </a:rPr>
              <a:t>haya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tiem</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a:t>
            </a:r>
          </a:p>
          <a:p>
            <a:r>
              <a:rPr lang="en-US" sz="1200" b="1" i="0" u="sng" strike="noStrike" kern="1200" dirty="0">
                <a:solidFill>
                  <a:schemeClr val="tx1"/>
                </a:solidFill>
                <a:effectLst/>
                <a:latin typeface="+mn-lt"/>
                <a:ea typeface="+mn-ea"/>
                <a:cs typeface="+mn-cs"/>
                <a:hlinkClick r:id="rId4"/>
              </a:rPr>
              <a:t>Jer 33:21</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invalidarse</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mi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David, para que </a:t>
            </a:r>
            <a:r>
              <a:rPr lang="en-US" sz="1200" b="0" i="0" u="none" strike="noStrike" kern="1200" dirty="0" err="1">
                <a:solidFill>
                  <a:schemeClr val="tx1"/>
                </a:solidFill>
                <a:effectLst/>
                <a:latin typeface="+mn-lt"/>
                <a:ea typeface="+mn-ea"/>
                <a:cs typeface="+mn-cs"/>
              </a:rPr>
              <a:t>deje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tener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reine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y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levitas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sacerdotes</a:t>
            </a:r>
            <a:r>
              <a:rPr lang="en-US" sz="1200" b="0" i="0" u="none" strike="noStrike" kern="1200" dirty="0">
                <a:solidFill>
                  <a:schemeClr val="tx1"/>
                </a:solidFill>
                <a:effectLst/>
                <a:latin typeface="+mn-lt"/>
                <a:ea typeface="+mn-ea"/>
                <a:cs typeface="+mn-cs"/>
              </a:rPr>
              <a:t>, mis </a:t>
            </a:r>
            <a:r>
              <a:rPr lang="en-US" sz="1200" b="0" i="0" u="none" strike="noStrike" kern="1200" dirty="0" err="1">
                <a:solidFill>
                  <a:schemeClr val="tx1"/>
                </a:solidFill>
                <a:effectLst/>
                <a:latin typeface="+mn-lt"/>
                <a:ea typeface="+mn-ea"/>
                <a:cs typeface="+mn-cs"/>
              </a:rPr>
              <a:t>ministros</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a:t>
            </a:fld>
            <a:endParaRPr lang="en-US"/>
          </a:p>
        </p:txBody>
      </p:sp>
    </p:spTree>
    <p:extLst>
      <p:ext uri="{BB962C8B-B14F-4D97-AF65-F5344CB8AC3E}">
        <p14:creationId xmlns:p14="http://schemas.microsoft.com/office/powerpoint/2010/main" val="3840649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Dan 7:13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Miraba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visión</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y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con las </a:t>
            </a:r>
            <a:r>
              <a:rPr lang="en-US" sz="1200" b="0" i="0" u="none" strike="noStrike" kern="1200" dirty="0" err="1">
                <a:solidFill>
                  <a:schemeClr val="tx1"/>
                </a:solidFill>
                <a:effectLst/>
                <a:latin typeface="+mn-lt"/>
                <a:ea typeface="+mn-ea"/>
                <a:cs typeface="+mn-cs"/>
              </a:rPr>
              <a:t>nubes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venía</a:t>
            </a:r>
            <a:r>
              <a:rPr lang="en-US" sz="1200" b="0" i="0" u="none" strike="noStrike" kern="1200" dirty="0">
                <a:solidFill>
                  <a:schemeClr val="tx1"/>
                </a:solidFill>
                <a:effectLst/>
                <a:latin typeface="+mn-lt"/>
                <a:ea typeface="+mn-ea"/>
                <a:cs typeface="+mn-cs"/>
              </a:rPr>
              <a:t> uno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hombre, que vino hasta el </a:t>
            </a:r>
            <a:r>
              <a:rPr lang="en-US" sz="1200" b="0" i="0" u="none" strike="noStrike" kern="1200" dirty="0" err="1">
                <a:solidFill>
                  <a:schemeClr val="tx1"/>
                </a:solidFill>
                <a:effectLst/>
                <a:latin typeface="+mn-lt"/>
                <a:ea typeface="+mn-ea"/>
                <a:cs typeface="+mn-cs"/>
              </a:rPr>
              <a:t>Anciano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y le </a:t>
            </a:r>
            <a:r>
              <a:rPr lang="en-US" sz="1200" b="0" i="0" u="none" strike="noStrike" kern="1200" dirty="0" err="1">
                <a:solidFill>
                  <a:schemeClr val="tx1"/>
                </a:solidFill>
                <a:effectLst/>
                <a:latin typeface="+mn-lt"/>
                <a:ea typeface="+mn-ea"/>
                <a:cs typeface="+mn-cs"/>
              </a:rPr>
              <a:t>hicieron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acercarse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Dan 7:14</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Y le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dado </a:t>
            </a:r>
            <a:r>
              <a:rPr lang="en-US" sz="1200" b="0" i="0" u="none" strike="noStrike" kern="1200" dirty="0" err="1">
                <a:solidFill>
                  <a:schemeClr val="tx1"/>
                </a:solidFill>
                <a:effectLst/>
                <a:latin typeface="+mn-lt"/>
                <a:ea typeface="+mn-ea"/>
                <a:cs typeface="+mn-cs"/>
              </a:rPr>
              <a:t>dominio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gloria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para que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pueblos,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lenguas</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sirvieran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dominio</a:t>
            </a:r>
            <a:r>
              <a:rPr lang="en-US" sz="1200" b="0" i="0" u="none" strike="noStrike" kern="1200" dirty="0">
                <a:solidFill>
                  <a:schemeClr val="tx1"/>
                </a:solidFill>
                <a:effectLst/>
                <a:latin typeface="+mn-lt"/>
                <a:ea typeface="+mn-ea"/>
                <a:cs typeface="+mn-cs"/>
              </a:rPr>
              <a:t> es </a:t>
            </a:r>
            <a:r>
              <a:rPr lang="en-US" sz="1200" b="0" i="0" u="none" strike="noStrike" kern="1200" dirty="0" err="1">
                <a:solidFill>
                  <a:schemeClr val="tx1"/>
                </a:solidFill>
                <a:effectLst/>
                <a:latin typeface="+mn-lt"/>
                <a:ea typeface="+mn-ea"/>
                <a:cs typeface="+mn-cs"/>
              </a:rPr>
              <a:t>dominio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nunca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pasará</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uno que no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destruido</a:t>
            </a:r>
            <a:r>
              <a:rPr lang="en-US" sz="1200" b="0" i="0" u="none" strike="noStrike"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11</a:t>
            </a:fld>
            <a:endParaRPr lang="en-US"/>
          </a:p>
        </p:txBody>
      </p:sp>
    </p:spTree>
    <p:extLst>
      <p:ext uri="{BB962C8B-B14F-4D97-AF65-F5344CB8AC3E}">
        <p14:creationId xmlns:p14="http://schemas.microsoft.com/office/powerpoint/2010/main" val="3419703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12</a:t>
            </a:fld>
            <a:endParaRPr lang="en-US"/>
          </a:p>
        </p:txBody>
      </p:sp>
    </p:spTree>
    <p:extLst>
      <p:ext uri="{BB962C8B-B14F-4D97-AF65-F5344CB8AC3E}">
        <p14:creationId xmlns:p14="http://schemas.microsoft.com/office/powerpoint/2010/main" val="3842649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Dan 2:44</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estos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reyes</a:t>
            </a:r>
            <a:r>
              <a:rPr lang="en-US" sz="1200" b="0" i="0" u="none" strike="noStrike" kern="1200" dirty="0">
                <a:solidFill>
                  <a:schemeClr val="tx1"/>
                </a:solidFill>
                <a:effectLst/>
                <a:latin typeface="+mn-lt"/>
                <a:ea typeface="+mn-ea"/>
                <a:cs typeface="+mn-cs"/>
              </a:rPr>
              <a:t> el Dios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levantará</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que no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jamás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destruido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dejado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otro</a:t>
            </a:r>
            <a:r>
              <a:rPr lang="en-US" sz="1200" b="0" i="0" u="none" strike="noStrike" kern="1200" dirty="0">
                <a:solidFill>
                  <a:schemeClr val="tx1"/>
                </a:solidFill>
                <a:effectLst/>
                <a:latin typeface="+mn-lt"/>
                <a:ea typeface="+mn-ea"/>
                <a:cs typeface="+mn-cs"/>
              </a:rPr>
              <a:t> pueblo; </a:t>
            </a:r>
            <a:r>
              <a:rPr lang="en-US" sz="1200" b="0" i="0" u="none" strike="noStrike" kern="1200" dirty="0" err="1">
                <a:solidFill>
                  <a:schemeClr val="tx1"/>
                </a:solidFill>
                <a:effectLst/>
                <a:latin typeface="+mn-lt"/>
                <a:ea typeface="+mn-ea"/>
                <a:cs typeface="+mn-cs"/>
              </a:rPr>
              <a:t>desmenuzará</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consumirá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permanecerá</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Dan 2:45</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viste</a:t>
            </a:r>
            <a:r>
              <a:rPr lang="en-US" sz="1200" b="0" i="0" u="none" strike="noStrike" kern="1200" dirty="0">
                <a:solidFill>
                  <a:schemeClr val="tx1"/>
                </a:solidFill>
                <a:effectLst/>
                <a:latin typeface="+mn-lt"/>
                <a:ea typeface="+mn-ea"/>
                <a:cs typeface="+mn-cs"/>
              </a:rPr>
              <a:t> que del monte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cortada</a:t>
            </a:r>
            <a:r>
              <a:rPr lang="en-US" sz="1200" b="0" i="0" u="none" strike="noStrike" kern="1200" dirty="0">
                <a:solidFill>
                  <a:schemeClr val="tx1"/>
                </a:solidFill>
                <a:effectLst/>
                <a:latin typeface="+mn-lt"/>
                <a:ea typeface="+mn-ea"/>
                <a:cs typeface="+mn-cs"/>
              </a:rPr>
              <a:t> una </a:t>
            </a:r>
            <a:r>
              <a:rPr lang="en-US" sz="1200" b="0" i="0" u="none" strike="noStrike" kern="1200" dirty="0" err="1">
                <a:solidFill>
                  <a:schemeClr val="tx1"/>
                </a:solidFill>
                <a:effectLst/>
                <a:latin typeface="+mn-lt"/>
                <a:ea typeface="+mn-ea"/>
                <a:cs typeface="+mn-cs"/>
              </a:rPr>
              <a:t>piedra</a:t>
            </a:r>
            <a:r>
              <a:rPr lang="en-US" sz="1200" b="0" i="0" u="none" strike="noStrike" kern="1200" dirty="0">
                <a:solidFill>
                  <a:schemeClr val="tx1"/>
                </a:solidFill>
                <a:effectLst/>
                <a:latin typeface="+mn-lt"/>
                <a:ea typeface="+mn-ea"/>
                <a:cs typeface="+mn-cs"/>
              </a:rPr>
              <a:t>, no con mano, la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desmenuzó</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hierro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bronce</a:t>
            </a:r>
            <a:r>
              <a:rPr lang="en-US" sz="1200" b="0" i="0" u="none" strike="noStrike" kern="1200" dirty="0">
                <a:solidFill>
                  <a:schemeClr val="tx1"/>
                </a:solidFill>
                <a:effectLst/>
                <a:latin typeface="+mn-lt"/>
                <a:ea typeface="+mn-ea"/>
                <a:cs typeface="+mn-cs"/>
              </a:rPr>
              <a:t>, el barro, la </a:t>
            </a:r>
            <a:r>
              <a:rPr lang="en-US" sz="1200" b="0" i="0" u="none" strike="noStrike" kern="1200" dirty="0" err="1">
                <a:solidFill>
                  <a:schemeClr val="tx1"/>
                </a:solidFill>
                <a:effectLst/>
                <a:latin typeface="+mn-lt"/>
                <a:ea typeface="+mn-ea"/>
                <a:cs typeface="+mn-cs"/>
              </a:rPr>
              <a:t>plata</a:t>
            </a:r>
            <a:r>
              <a:rPr lang="en-US" sz="1200" b="0" i="0" u="none" strike="noStrike" kern="1200" dirty="0">
                <a:solidFill>
                  <a:schemeClr val="tx1"/>
                </a:solidFill>
                <a:effectLst/>
                <a:latin typeface="+mn-lt"/>
                <a:ea typeface="+mn-ea"/>
                <a:cs typeface="+mn-cs"/>
              </a:rPr>
              <a:t> y el </a:t>
            </a:r>
            <a:r>
              <a:rPr lang="en-US" sz="1200" b="0" i="0" u="none" strike="noStrike" kern="1200" dirty="0" err="1">
                <a:solidFill>
                  <a:schemeClr val="tx1"/>
                </a:solidFill>
                <a:effectLst/>
                <a:latin typeface="+mn-lt"/>
                <a:ea typeface="+mn-ea"/>
                <a:cs typeface="+mn-cs"/>
              </a:rPr>
              <a:t>oro</a:t>
            </a:r>
            <a:r>
              <a:rPr lang="en-US" sz="1200" b="0" i="0" u="none" strike="noStrike" kern="1200" dirty="0">
                <a:solidFill>
                  <a:schemeClr val="tx1"/>
                </a:solidFill>
                <a:effectLst/>
                <a:latin typeface="+mn-lt"/>
                <a:ea typeface="+mn-ea"/>
                <a:cs typeface="+mn-cs"/>
              </a:rPr>
              <a:t>. El gran Dios ha </a:t>
            </a:r>
            <a:r>
              <a:rPr lang="en-US" sz="1200" b="0" i="0" u="none" strike="noStrike" kern="1200" dirty="0" err="1">
                <a:solidFill>
                  <a:schemeClr val="tx1"/>
                </a:solidFill>
                <a:effectLst/>
                <a:latin typeface="+mn-lt"/>
                <a:ea typeface="+mn-ea"/>
                <a:cs typeface="+mn-cs"/>
              </a:rPr>
              <a:t>mostrado</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lo que ha de </a:t>
            </a:r>
            <a:r>
              <a:rPr lang="en-US" sz="1200" b="0" i="0" u="none" strike="noStrike" kern="1200" dirty="0" err="1">
                <a:solidFill>
                  <a:schemeClr val="tx1"/>
                </a:solidFill>
                <a:effectLst/>
                <a:latin typeface="+mn-lt"/>
                <a:ea typeface="+mn-ea"/>
                <a:cs typeface="+mn-cs"/>
              </a:rPr>
              <a:t>acontecer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lo por </a:t>
            </a:r>
            <a:r>
              <a:rPr lang="en-US" sz="1200" b="0" i="0" u="none" strike="noStrike" kern="1200" dirty="0" err="1">
                <a:solidFill>
                  <a:schemeClr val="tx1"/>
                </a:solidFill>
                <a:effectLst/>
                <a:latin typeface="+mn-lt"/>
                <a:ea typeface="+mn-ea"/>
                <a:cs typeface="+mn-cs"/>
              </a:rPr>
              <a:t>venir</a:t>
            </a:r>
            <a:r>
              <a:rPr lang="en-US" sz="1200" b="0" i="0" u="none" strike="noStrike" kern="1200" dirty="0">
                <a:solidFill>
                  <a:schemeClr val="tx1"/>
                </a:solidFill>
                <a:effectLst/>
                <a:latin typeface="+mn-lt"/>
                <a:ea typeface="+mn-ea"/>
                <a:cs typeface="+mn-cs"/>
              </a:rPr>
              <a:t>; y el </a:t>
            </a:r>
            <a:r>
              <a:rPr lang="en-US" sz="1200" b="0" i="0" u="none" strike="noStrike" kern="1200" dirty="0" err="1">
                <a:solidFill>
                  <a:schemeClr val="tx1"/>
                </a:solidFill>
                <a:effectLst/>
                <a:latin typeface="+mn-lt"/>
                <a:ea typeface="+mn-ea"/>
                <a:cs typeface="+mn-cs"/>
              </a:rPr>
              <a:t>sueño</a:t>
            </a:r>
            <a:r>
              <a:rPr lang="en-US" sz="1200" b="0" i="0" u="none" strike="noStrike" kern="1200" dirty="0">
                <a:solidFill>
                  <a:schemeClr val="tx1"/>
                </a:solidFill>
                <a:effectLst/>
                <a:latin typeface="+mn-lt"/>
                <a:ea typeface="+mn-ea"/>
                <a:cs typeface="+mn-cs"/>
              </a:rPr>
              <a:t> es </a:t>
            </a:r>
            <a:r>
              <a:rPr lang="en-US" sz="1200" b="0" i="0" u="none" strike="noStrike" kern="1200" dirty="0" err="1">
                <a:solidFill>
                  <a:schemeClr val="tx1"/>
                </a:solidFill>
                <a:effectLst/>
                <a:latin typeface="+mn-lt"/>
                <a:ea typeface="+mn-ea"/>
                <a:cs typeface="+mn-cs"/>
              </a:rPr>
              <a:t>verdadero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fiel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interpretación</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13</a:t>
            </a:fld>
            <a:endParaRPr lang="en-US"/>
          </a:p>
        </p:txBody>
      </p:sp>
    </p:spTree>
    <p:extLst>
      <p:ext uri="{BB962C8B-B14F-4D97-AF65-F5344CB8AC3E}">
        <p14:creationId xmlns:p14="http://schemas.microsoft.com/office/powerpoint/2010/main" val="2253455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Heb 1:13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cuál</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ángeles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Dios </a:t>
            </a:r>
            <a:r>
              <a:rPr lang="en-US" sz="1200" b="0" i="0" u="none" strike="noStrike" kern="1200" dirty="0" err="1">
                <a:solidFill>
                  <a:schemeClr val="tx1"/>
                </a:solidFill>
                <a:effectLst/>
                <a:latin typeface="+mn-lt"/>
                <a:ea typeface="+mn-ea"/>
                <a:cs typeface="+mn-cs"/>
              </a:rPr>
              <a:t>jamás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Siéntate</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Hasta que </a:t>
            </a:r>
            <a:r>
              <a:rPr lang="en-US" sz="1200" b="0" i="0" u="none" strike="noStrike" kern="1200" dirty="0" err="1">
                <a:solidFill>
                  <a:schemeClr val="tx1"/>
                </a:solidFill>
                <a:effectLst/>
                <a:latin typeface="+mn-lt"/>
                <a:ea typeface="+mn-ea"/>
                <a:cs typeface="+mn-cs"/>
              </a:rPr>
              <a:t>ponga</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enemigos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estrado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pies?</a:t>
            </a:r>
          </a:p>
          <a:p>
            <a:br>
              <a:rPr lang="en-US" dirty="0"/>
            </a:br>
            <a:r>
              <a:rPr lang="en-US" sz="1200" b="1" i="0" u="sng" strike="noStrike" kern="1200" dirty="0">
                <a:solidFill>
                  <a:schemeClr val="tx1"/>
                </a:solidFill>
                <a:effectLst/>
                <a:latin typeface="+mn-lt"/>
                <a:ea typeface="+mn-ea"/>
                <a:cs typeface="+mn-cs"/>
                <a:hlinkClick r:id="rId4"/>
              </a:rPr>
              <a:t>Heb 8:1</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bien, el punto principal de lo que </a:t>
            </a:r>
            <a:r>
              <a:rPr lang="en-US" sz="1200" b="0" i="0" u="none" strike="noStrike" kern="1200" dirty="0" err="1">
                <a:solidFill>
                  <a:schemeClr val="tx1"/>
                </a:solidFill>
                <a:effectLst/>
                <a:latin typeface="+mn-lt"/>
                <a:ea typeface="+mn-ea"/>
                <a:cs typeface="+mn-cs"/>
              </a:rPr>
              <a:t>venimos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es que </a:t>
            </a:r>
            <a:r>
              <a:rPr lang="en-US" sz="1200" b="0" i="0" u="none" strike="noStrike" kern="1200" dirty="0" err="1">
                <a:solidFill>
                  <a:schemeClr val="tx1"/>
                </a:solidFill>
                <a:effectLst/>
                <a:latin typeface="+mn-lt"/>
                <a:ea typeface="+mn-ea"/>
                <a:cs typeface="+mn-cs"/>
              </a:rPr>
              <a:t>tenemos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sumo </a:t>
            </a:r>
            <a:r>
              <a:rPr lang="en-US" sz="1200" b="0" i="0" u="none" strike="noStrike" kern="1200" dirty="0" err="1">
                <a:solidFill>
                  <a:schemeClr val="tx1"/>
                </a:solidFill>
                <a:effectLst/>
                <a:latin typeface="+mn-lt"/>
                <a:ea typeface="+mn-ea"/>
                <a:cs typeface="+mn-cs"/>
              </a:rPr>
              <a:t>sacerdote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sentó</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Majestad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cielos</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5"/>
              </a:rPr>
              <a:t>Heb 12:2</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puestos</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ojos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Jesús, el </a:t>
            </a:r>
            <a:r>
              <a:rPr lang="en-US" sz="1200" b="0" i="0" u="none" strike="noStrike" kern="1200" dirty="0" err="1">
                <a:solidFill>
                  <a:schemeClr val="tx1"/>
                </a:solidFill>
                <a:effectLst/>
                <a:latin typeface="+mn-lt"/>
                <a:ea typeface="+mn-ea"/>
                <a:cs typeface="+mn-cs"/>
              </a:rPr>
              <a:t>autor</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consumador</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fe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gozo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sufrió</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cruz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menospreciando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oprobio</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sentó</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Dios.</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6"/>
              </a:rPr>
              <a:t>1Pe 3:22</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subido</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de Dios; y a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sujetos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ángeles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autoridades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potestades</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7"/>
              </a:rPr>
              <a:t>Dan 7:9</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Estuve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mirando</a:t>
            </a:r>
            <a:r>
              <a:rPr lang="en-US" sz="1200" b="0" i="0" u="none" strike="noStrike" kern="1200" dirty="0">
                <a:solidFill>
                  <a:schemeClr val="tx1"/>
                </a:solidFill>
                <a:effectLst/>
                <a:latin typeface="+mn-lt"/>
                <a:ea typeface="+mn-ea"/>
                <a:cs typeface="+mn-cs"/>
              </a:rPr>
              <a:t> hasta que </a:t>
            </a:r>
            <a:r>
              <a:rPr lang="en-US" sz="1200" b="0" i="0" u="none" strike="noStrike" kern="1200" dirty="0" err="1">
                <a:solidFill>
                  <a:schemeClr val="tx1"/>
                </a:solidFill>
                <a:effectLst/>
                <a:latin typeface="+mn-lt"/>
                <a:ea typeface="+mn-ea"/>
                <a:cs typeface="+mn-cs"/>
              </a:rPr>
              <a:t>fueron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tronos</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sentó</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Anciano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vestido</a:t>
            </a:r>
            <a:r>
              <a:rPr lang="en-US" sz="1200" b="0" i="0" u="none" strike="noStrike" kern="1200" dirty="0">
                <a:solidFill>
                  <a:schemeClr val="tx1"/>
                </a:solidFill>
                <a:effectLst/>
                <a:latin typeface="+mn-lt"/>
                <a:ea typeface="+mn-ea"/>
                <a:cs typeface="+mn-cs"/>
              </a:rPr>
              <a:t> era </a:t>
            </a:r>
            <a:r>
              <a:rPr lang="en-US" sz="1200" b="0" i="0" u="none" strike="noStrike" kern="1200" dirty="0" err="1">
                <a:solidFill>
                  <a:schemeClr val="tx1"/>
                </a:solidFill>
                <a:effectLst/>
                <a:latin typeface="+mn-lt"/>
                <a:ea typeface="+mn-ea"/>
                <a:cs typeface="+mn-cs"/>
              </a:rPr>
              <a:t>blanco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nieve</a:t>
            </a:r>
            <a:r>
              <a:rPr lang="en-US" sz="1200" b="0" i="0" u="none" strike="noStrike" kern="1200" dirty="0">
                <a:solidFill>
                  <a:schemeClr val="tx1"/>
                </a:solidFill>
                <a:effectLst/>
                <a:latin typeface="+mn-lt"/>
                <a:ea typeface="+mn-ea"/>
                <a:cs typeface="+mn-cs"/>
              </a:rPr>
              <a:t>, y el </a:t>
            </a:r>
            <a:r>
              <a:rPr lang="en-US" sz="1200" b="0" i="0" u="none" strike="noStrike" kern="1200" dirty="0" err="1">
                <a:solidFill>
                  <a:schemeClr val="tx1"/>
                </a:solidFill>
                <a:effectLst/>
                <a:latin typeface="+mn-lt"/>
                <a:ea typeface="+mn-ea"/>
                <a:cs typeface="+mn-cs"/>
              </a:rPr>
              <a:t>pelo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cabeza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lana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limpia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llama de </a:t>
            </a:r>
            <a:r>
              <a:rPr lang="en-US" sz="1200" b="0" i="0" u="none" strike="noStrike" kern="1200" dirty="0" err="1">
                <a:solidFill>
                  <a:schemeClr val="tx1"/>
                </a:solidFill>
                <a:effectLst/>
                <a:latin typeface="+mn-lt"/>
                <a:ea typeface="+mn-ea"/>
                <a:cs typeface="+mn-cs"/>
              </a:rPr>
              <a:t>fuego</a:t>
            </a:r>
            <a:r>
              <a:rPr lang="en-US" sz="1200" b="0" i="0" u="none" strike="noStrike" kern="1200" dirty="0">
                <a:solidFill>
                  <a:schemeClr val="tx1"/>
                </a:solidFill>
                <a:effectLst/>
                <a:latin typeface="+mn-lt"/>
                <a:ea typeface="+mn-ea"/>
                <a:cs typeface="+mn-cs"/>
              </a:rPr>
              <a:t>, y las </a:t>
            </a:r>
            <a:r>
              <a:rPr lang="en-US" sz="1200" b="0" i="0" u="none" strike="noStrike" kern="1200" dirty="0" err="1">
                <a:solidFill>
                  <a:schemeClr val="tx1"/>
                </a:solidFill>
                <a:effectLst/>
                <a:latin typeface="+mn-lt"/>
                <a:ea typeface="+mn-ea"/>
                <a:cs typeface="+mn-cs"/>
              </a:rPr>
              <a:t>ruedas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mismo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ardiente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8"/>
              </a:rPr>
              <a:t>Dan 7:13</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Miraba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visión</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y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con las </a:t>
            </a:r>
            <a:r>
              <a:rPr lang="en-US" sz="1200" b="0" i="0" u="none" strike="noStrike" kern="1200" dirty="0" err="1">
                <a:solidFill>
                  <a:schemeClr val="tx1"/>
                </a:solidFill>
                <a:effectLst/>
                <a:latin typeface="+mn-lt"/>
                <a:ea typeface="+mn-ea"/>
                <a:cs typeface="+mn-cs"/>
              </a:rPr>
              <a:t>nubes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venía</a:t>
            </a:r>
            <a:r>
              <a:rPr lang="en-US" sz="1200" b="0" i="0" u="none" strike="noStrike" kern="1200" dirty="0">
                <a:solidFill>
                  <a:schemeClr val="tx1"/>
                </a:solidFill>
                <a:effectLst/>
                <a:latin typeface="+mn-lt"/>
                <a:ea typeface="+mn-ea"/>
                <a:cs typeface="+mn-cs"/>
              </a:rPr>
              <a:t> uno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un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hombre, que vino hasta el </a:t>
            </a:r>
            <a:r>
              <a:rPr lang="en-US" sz="1200" b="0" i="0" u="none" strike="noStrike" kern="1200" dirty="0" err="1">
                <a:solidFill>
                  <a:schemeClr val="tx1"/>
                </a:solidFill>
                <a:effectLst/>
                <a:latin typeface="+mn-lt"/>
                <a:ea typeface="+mn-ea"/>
                <a:cs typeface="+mn-cs"/>
              </a:rPr>
              <a:t>Anciano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y le </a:t>
            </a:r>
            <a:r>
              <a:rPr lang="en-US" sz="1200" b="0" i="0" u="none" strike="noStrike" kern="1200" dirty="0" err="1">
                <a:solidFill>
                  <a:schemeClr val="tx1"/>
                </a:solidFill>
                <a:effectLst/>
                <a:latin typeface="+mn-lt"/>
                <a:ea typeface="+mn-ea"/>
                <a:cs typeface="+mn-cs"/>
              </a:rPr>
              <a:t>hicieron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acercarse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9"/>
              </a:rPr>
              <a:t>Mat 5:34</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Pero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juréis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ninguna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es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Dios;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es mat 23:32)</a:t>
            </a:r>
          </a:p>
          <a:p>
            <a:r>
              <a:rPr lang="en-US" sz="1200" b="1" i="0" u="sng" kern="1200" dirty="0">
                <a:solidFill>
                  <a:schemeClr val="tx1"/>
                </a:solidFill>
                <a:effectLst/>
                <a:latin typeface="+mn-lt"/>
                <a:ea typeface="+mn-ea"/>
                <a:cs typeface="+mn-cs"/>
                <a:hlinkClick r:id="rId10"/>
              </a:rPr>
              <a:t>Mat 23:22</a:t>
            </a:r>
            <a:r>
              <a:rPr lang="en-US" sz="1200" b="0" i="0" u="none" strike="noStrike" kern="1200" dirty="0">
                <a:solidFill>
                  <a:schemeClr val="tx1"/>
                </a:solidFill>
                <a:effectLst/>
                <a:latin typeface="+mn-lt"/>
                <a:ea typeface="+mn-ea"/>
                <a:cs typeface="+mn-cs"/>
              </a:rPr>
              <a:t>  y el que </a:t>
            </a:r>
            <a:r>
              <a:rPr lang="en-US" sz="1200" b="0" i="0" u="none" strike="noStrike" kern="1200" dirty="0" err="1">
                <a:solidFill>
                  <a:schemeClr val="tx1"/>
                </a:solidFill>
                <a:effectLst/>
                <a:latin typeface="+mn-lt"/>
                <a:ea typeface="+mn-ea"/>
                <a:cs typeface="+mn-cs"/>
              </a:rPr>
              <a:t>jura</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jura</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Dios, y por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sentado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14</a:t>
            </a:fld>
            <a:endParaRPr lang="en-US"/>
          </a:p>
        </p:txBody>
      </p:sp>
    </p:spTree>
    <p:extLst>
      <p:ext uri="{BB962C8B-B14F-4D97-AF65-F5344CB8AC3E}">
        <p14:creationId xmlns:p14="http://schemas.microsoft.com/office/powerpoint/2010/main" val="4184573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Miremos</a:t>
            </a:r>
            <a:r>
              <a:rPr lang="en-US" dirty="0"/>
              <a:t> dos </a:t>
            </a:r>
            <a:r>
              <a:rPr lang="en-US" dirty="0" err="1"/>
              <a:t>versículos</a:t>
            </a:r>
            <a:r>
              <a:rPr lang="en-US" dirty="0"/>
              <a:t> </a:t>
            </a:r>
            <a:r>
              <a:rPr lang="en-US" dirty="0" err="1"/>
              <a:t>cuidadosamente</a:t>
            </a:r>
            <a:r>
              <a:rPr lang="en-US" dirty="0"/>
              <a:t>:</a:t>
            </a:r>
          </a:p>
          <a:p>
            <a:r>
              <a:rPr lang="en-US" dirty="0" err="1"/>
              <a:t>Efesios</a:t>
            </a:r>
            <a:r>
              <a:rPr lang="en-US" dirty="0"/>
              <a:t> 2:6 y </a:t>
            </a:r>
            <a:r>
              <a:rPr lang="en-US" dirty="0" err="1"/>
              <a:t>apocalipsis</a:t>
            </a:r>
            <a:r>
              <a:rPr lang="en-US" dirty="0"/>
              <a:t> 3:21</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15</a:t>
            </a:fld>
            <a:endParaRPr lang="en-US"/>
          </a:p>
        </p:txBody>
      </p:sp>
    </p:spTree>
    <p:extLst>
      <p:ext uri="{BB962C8B-B14F-4D97-AF65-F5344CB8AC3E}">
        <p14:creationId xmlns:p14="http://schemas.microsoft.com/office/powerpoint/2010/main" val="351588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Espiritualmente</a:t>
            </a:r>
            <a:r>
              <a:rPr lang="en-US" dirty="0"/>
              <a:t> </a:t>
            </a:r>
            <a:r>
              <a:rPr lang="en-US" dirty="0" err="1"/>
              <a:t>estamos</a:t>
            </a:r>
            <a:r>
              <a:rPr lang="en-US" dirty="0"/>
              <a:t> </a:t>
            </a:r>
            <a:r>
              <a:rPr lang="en-US" dirty="0" err="1"/>
              <a:t>sentados</a:t>
            </a:r>
            <a:r>
              <a:rPr lang="en-US" dirty="0"/>
              <a:t> </a:t>
            </a:r>
            <a:r>
              <a:rPr lang="en-US" dirty="0" err="1"/>
              <a:t>ya</a:t>
            </a:r>
            <a:r>
              <a:rPr lang="en-US" dirty="0"/>
              <a:t> </a:t>
            </a:r>
            <a:r>
              <a:rPr lang="en-US" dirty="0" err="1"/>
              <a:t>nos</a:t>
            </a:r>
            <a:r>
              <a:rPr lang="en-US" dirty="0"/>
              <a:t> </a:t>
            </a:r>
            <a:r>
              <a:rPr lang="en-US" dirty="0" err="1"/>
              <a:t>hizo</a:t>
            </a:r>
            <a:r>
              <a:rPr lang="en-US" dirty="0"/>
              <a:t> </a:t>
            </a:r>
            <a:r>
              <a:rPr lang="en-US" dirty="0" err="1"/>
              <a:t>sentar</a:t>
            </a:r>
            <a:r>
              <a:rPr lang="en-US" dirty="0"/>
              <a:t>….</a:t>
            </a:r>
            <a:r>
              <a:rPr lang="en-US" dirty="0" err="1"/>
              <a:t>claramente</a:t>
            </a:r>
            <a:r>
              <a:rPr lang="en-US" dirty="0"/>
              <a:t> </a:t>
            </a:r>
            <a:r>
              <a:rPr lang="en-US" dirty="0" err="1"/>
              <a:t>esto</a:t>
            </a:r>
            <a:r>
              <a:rPr lang="en-US" dirty="0"/>
              <a:t> </a:t>
            </a:r>
            <a:r>
              <a:rPr lang="en-US" dirty="0" err="1"/>
              <a:t>ya</a:t>
            </a:r>
            <a:r>
              <a:rPr lang="en-US" dirty="0"/>
              <a:t> es un </a:t>
            </a:r>
            <a:r>
              <a:rPr lang="en-US" dirty="0" err="1"/>
              <a:t>hecho</a:t>
            </a:r>
            <a:r>
              <a:rPr lang="en-US" dirty="0"/>
              <a:t> para </a:t>
            </a:r>
            <a:r>
              <a:rPr lang="en-US" dirty="0" err="1"/>
              <a:t>cada</a:t>
            </a:r>
            <a:r>
              <a:rPr lang="en-US" dirty="0"/>
              <a:t> </a:t>
            </a:r>
            <a:r>
              <a:rPr lang="en-US" dirty="0" err="1"/>
              <a:t>creyente</a:t>
            </a:r>
            <a:r>
              <a:rPr lang="en-US" dirty="0"/>
              <a:t>. </a:t>
            </a:r>
          </a:p>
        </p:txBody>
      </p:sp>
      <p:sp>
        <p:nvSpPr>
          <p:cNvPr id="4" name="Slide Number Placeholder 3"/>
          <p:cNvSpPr>
            <a:spLocks noGrp="1"/>
          </p:cNvSpPr>
          <p:nvPr>
            <p:ph type="sldNum" sz="quarter" idx="5"/>
          </p:nvPr>
        </p:nvSpPr>
        <p:spPr/>
        <p:txBody>
          <a:bodyPr/>
          <a:lstStyle/>
          <a:p>
            <a:fld id="{E92D8BAB-6181-40D7-B936-BAE3A73396C1}" type="slidenum">
              <a:rPr lang="en-US" smtClean="0"/>
              <a:t>16</a:t>
            </a:fld>
            <a:endParaRPr lang="en-US"/>
          </a:p>
        </p:txBody>
      </p:sp>
    </p:spTree>
    <p:extLst>
      <p:ext uri="{BB962C8B-B14F-4D97-AF65-F5344CB8AC3E}">
        <p14:creationId xmlns:p14="http://schemas.microsoft.com/office/powerpoint/2010/main" val="1288667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 embargo, Cristo dice (apo 3:21</a:t>
            </a:r>
            <a:r>
              <a:rPr lang="en-US" b="1" dirty="0"/>
              <a:t>)  le dare </a:t>
            </a:r>
            <a:r>
              <a:rPr lang="en-US" dirty="0"/>
              <a:t>que se </a:t>
            </a:r>
            <a:r>
              <a:rPr lang="en-US" dirty="0" err="1"/>
              <a:t>siente</a:t>
            </a:r>
            <a:r>
              <a:rPr lang="en-US" dirty="0"/>
              <a:t> </a:t>
            </a:r>
            <a:r>
              <a:rPr lang="en-US" dirty="0" err="1"/>
              <a:t>conmigo</a:t>
            </a:r>
            <a:r>
              <a:rPr lang="en-US" dirty="0"/>
              <a:t> </a:t>
            </a:r>
            <a:r>
              <a:rPr lang="en-US" dirty="0" err="1"/>
              <a:t>en</a:t>
            </a:r>
            <a:r>
              <a:rPr lang="en-US" dirty="0"/>
              <a:t> mi </a:t>
            </a:r>
            <a:r>
              <a:rPr lang="en-US" dirty="0" err="1"/>
              <a:t>trono</a:t>
            </a:r>
            <a:r>
              <a:rPr lang="en-US" dirty="0"/>
              <a:t>. </a:t>
            </a:r>
          </a:p>
          <a:p>
            <a:r>
              <a:rPr lang="en-US" dirty="0" err="1"/>
              <a:t>Obviamente</a:t>
            </a:r>
            <a:r>
              <a:rPr lang="en-US" dirty="0"/>
              <a:t> </a:t>
            </a:r>
            <a:r>
              <a:rPr lang="en-US" dirty="0" err="1"/>
              <a:t>esto</a:t>
            </a:r>
            <a:r>
              <a:rPr lang="en-US" dirty="0"/>
              <a:t> </a:t>
            </a:r>
            <a:r>
              <a:rPr lang="en-US" dirty="0" err="1"/>
              <a:t>trata</a:t>
            </a:r>
            <a:r>
              <a:rPr lang="en-US" dirty="0"/>
              <a:t> de algo </a:t>
            </a:r>
            <a:r>
              <a:rPr lang="en-US" dirty="0" err="1"/>
              <a:t>en</a:t>
            </a:r>
            <a:r>
              <a:rPr lang="en-US" dirty="0"/>
              <a:t> el </a:t>
            </a:r>
            <a:r>
              <a:rPr lang="en-US" dirty="0" err="1"/>
              <a:t>futuro</a:t>
            </a:r>
            <a:r>
              <a:rPr lang="en-US" dirty="0"/>
              <a:t>. </a:t>
            </a:r>
          </a:p>
          <a:p>
            <a:r>
              <a:rPr lang="en-US" dirty="0" err="1"/>
              <a:t>Aqui</a:t>
            </a:r>
            <a:r>
              <a:rPr lang="en-US" dirty="0"/>
              <a:t> </a:t>
            </a:r>
            <a:r>
              <a:rPr lang="en-US" dirty="0" err="1"/>
              <a:t>vemos</a:t>
            </a:r>
            <a:r>
              <a:rPr lang="en-US" dirty="0"/>
              <a:t> </a:t>
            </a:r>
            <a:r>
              <a:rPr lang="en-US" dirty="0" err="1"/>
              <a:t>claramente</a:t>
            </a:r>
            <a:r>
              <a:rPr lang="en-US" dirty="0"/>
              <a:t> que hay dos </a:t>
            </a:r>
            <a:r>
              <a:rPr lang="en-US" dirty="0" err="1"/>
              <a:t>tronos</a:t>
            </a:r>
            <a:r>
              <a:rPr lang="en-US" dirty="0"/>
              <a:t>. </a:t>
            </a:r>
            <a:r>
              <a:rPr lang="en-US" dirty="0" err="1"/>
              <a:t>Su</a:t>
            </a:r>
            <a:r>
              <a:rPr lang="en-US" dirty="0"/>
              <a:t> </a:t>
            </a:r>
            <a:r>
              <a:rPr lang="en-US" dirty="0" err="1"/>
              <a:t>trono</a:t>
            </a:r>
            <a:r>
              <a:rPr lang="en-US" dirty="0"/>
              <a:t> y Mi </a:t>
            </a:r>
            <a:r>
              <a:rPr lang="en-US" dirty="0" err="1"/>
              <a:t>trono</a:t>
            </a:r>
            <a:r>
              <a:rPr lang="en-US" dirty="0"/>
              <a:t>. </a:t>
            </a:r>
          </a:p>
          <a:p>
            <a:r>
              <a:rPr lang="en-US" dirty="0" err="1"/>
              <a:t>También</a:t>
            </a:r>
            <a:r>
              <a:rPr lang="en-US" dirty="0"/>
              <a:t> </a:t>
            </a:r>
            <a:r>
              <a:rPr lang="en-US" dirty="0" err="1"/>
              <a:t>vemos</a:t>
            </a:r>
            <a:r>
              <a:rPr lang="en-US" dirty="0"/>
              <a:t> que </a:t>
            </a:r>
            <a:r>
              <a:rPr lang="en-US" dirty="0" err="1"/>
              <a:t>donde</a:t>
            </a:r>
            <a:r>
              <a:rPr lang="en-US" dirty="0"/>
              <a:t> Cristo se ha </a:t>
            </a:r>
            <a:r>
              <a:rPr lang="en-US" dirty="0" err="1"/>
              <a:t>sentado</a:t>
            </a:r>
            <a:r>
              <a:rPr lang="en-US" dirty="0"/>
              <a:t> (</a:t>
            </a:r>
            <a:r>
              <a:rPr lang="en-US" dirty="0" err="1"/>
              <a:t>pasado</a:t>
            </a:r>
            <a:r>
              <a:rPr lang="en-US" dirty="0"/>
              <a:t>) es </a:t>
            </a:r>
            <a:r>
              <a:rPr lang="en-US" dirty="0" err="1"/>
              <a:t>en</a:t>
            </a:r>
            <a:r>
              <a:rPr lang="en-US" dirty="0"/>
              <a:t> </a:t>
            </a:r>
            <a:r>
              <a:rPr lang="en-US" dirty="0" err="1"/>
              <a:t>conexión</a:t>
            </a:r>
            <a:r>
              <a:rPr lang="en-US" dirty="0"/>
              <a:t> a </a:t>
            </a:r>
            <a:r>
              <a:rPr lang="en-US" dirty="0" err="1"/>
              <a:t>efesion</a:t>
            </a:r>
            <a:r>
              <a:rPr lang="en-US" dirty="0"/>
              <a:t> 2:6 </a:t>
            </a:r>
            <a:r>
              <a:rPr lang="en-US" dirty="0" err="1"/>
              <a:t>donde</a:t>
            </a:r>
            <a:r>
              <a:rPr lang="en-US" dirty="0"/>
              <a:t> </a:t>
            </a:r>
            <a:r>
              <a:rPr lang="en-US" dirty="0" err="1"/>
              <a:t>nos</a:t>
            </a:r>
            <a:r>
              <a:rPr lang="en-US" dirty="0"/>
              <a:t> ha </a:t>
            </a:r>
            <a:r>
              <a:rPr lang="en-US" dirty="0" err="1"/>
              <a:t>sentado</a:t>
            </a:r>
            <a:r>
              <a:rPr lang="en-US" dirty="0"/>
              <a:t>. </a:t>
            </a:r>
          </a:p>
          <a:p>
            <a:endParaRPr lang="en-US" dirty="0"/>
          </a:p>
          <a:p>
            <a:r>
              <a:rPr lang="en-US" dirty="0" err="1"/>
              <a:t>Entonces</a:t>
            </a:r>
            <a:r>
              <a:rPr lang="en-US" dirty="0"/>
              <a:t> </a:t>
            </a:r>
            <a:r>
              <a:rPr lang="en-US" dirty="0" err="1"/>
              <a:t>vemos</a:t>
            </a:r>
            <a:r>
              <a:rPr lang="en-US" dirty="0"/>
              <a:t> </a:t>
            </a:r>
            <a:r>
              <a:rPr lang="en-US" dirty="0" err="1"/>
              <a:t>claramente</a:t>
            </a:r>
            <a:r>
              <a:rPr lang="en-US" dirty="0"/>
              <a:t> que </a:t>
            </a:r>
            <a:r>
              <a:rPr lang="en-US" dirty="0" err="1"/>
              <a:t>así</a:t>
            </a:r>
            <a:r>
              <a:rPr lang="en-US" dirty="0"/>
              <a:t> </a:t>
            </a:r>
            <a:r>
              <a:rPr lang="en-US" dirty="0" err="1"/>
              <a:t>como</a:t>
            </a:r>
            <a:r>
              <a:rPr lang="en-US" dirty="0"/>
              <a:t> </a:t>
            </a:r>
            <a:r>
              <a:rPr lang="en-US" dirty="0" err="1"/>
              <a:t>nos</a:t>
            </a:r>
            <a:r>
              <a:rPr lang="en-US" dirty="0"/>
              <a:t> </a:t>
            </a:r>
            <a:r>
              <a:rPr lang="en-US" dirty="0" err="1"/>
              <a:t>hizo</a:t>
            </a:r>
            <a:r>
              <a:rPr lang="en-US" dirty="0"/>
              <a:t> </a:t>
            </a:r>
            <a:r>
              <a:rPr lang="en-US" dirty="0" err="1"/>
              <a:t>sentar</a:t>
            </a:r>
            <a:r>
              <a:rPr lang="en-US" dirty="0"/>
              <a:t> con </a:t>
            </a:r>
            <a:r>
              <a:rPr lang="en-US" dirty="0" err="1"/>
              <a:t>su</a:t>
            </a:r>
            <a:r>
              <a:rPr lang="en-US" dirty="0"/>
              <a:t> padre, </a:t>
            </a:r>
            <a:r>
              <a:rPr lang="en-US" dirty="0" err="1"/>
              <a:t>nos</a:t>
            </a:r>
            <a:r>
              <a:rPr lang="en-US" dirty="0"/>
              <a:t> </a:t>
            </a:r>
            <a:r>
              <a:rPr lang="en-US" dirty="0" err="1"/>
              <a:t>hará</a:t>
            </a:r>
            <a:r>
              <a:rPr lang="en-US" dirty="0"/>
              <a:t> </a:t>
            </a:r>
            <a:r>
              <a:rPr lang="en-US" dirty="0" err="1"/>
              <a:t>sentar</a:t>
            </a:r>
            <a:r>
              <a:rPr lang="en-US" dirty="0"/>
              <a:t> </a:t>
            </a:r>
            <a:r>
              <a:rPr lang="en-US" dirty="0" err="1"/>
              <a:t>en</a:t>
            </a:r>
            <a:r>
              <a:rPr lang="en-US" dirty="0"/>
              <a:t> </a:t>
            </a:r>
            <a:r>
              <a:rPr lang="en-US" dirty="0" err="1"/>
              <a:t>su</a:t>
            </a:r>
            <a:r>
              <a:rPr lang="en-US" dirty="0"/>
              <a:t> </a:t>
            </a:r>
            <a:r>
              <a:rPr lang="en-US" dirty="0" err="1"/>
              <a:t>trono</a:t>
            </a:r>
            <a:r>
              <a:rPr lang="en-US" dirty="0"/>
              <a:t>. </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17</a:t>
            </a:fld>
            <a:endParaRPr lang="en-US"/>
          </a:p>
        </p:txBody>
      </p:sp>
    </p:spTree>
    <p:extLst>
      <p:ext uri="{BB962C8B-B14F-4D97-AF65-F5344CB8AC3E}">
        <p14:creationId xmlns:p14="http://schemas.microsoft.com/office/powerpoint/2010/main" val="2168684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 embargo, Cristo dice (apo 3:21</a:t>
            </a:r>
            <a:r>
              <a:rPr lang="en-US" b="1" dirty="0"/>
              <a:t>)  le dare </a:t>
            </a:r>
            <a:r>
              <a:rPr lang="en-US" dirty="0"/>
              <a:t>que se </a:t>
            </a:r>
            <a:r>
              <a:rPr lang="en-US" dirty="0" err="1"/>
              <a:t>siente</a:t>
            </a:r>
            <a:r>
              <a:rPr lang="en-US" dirty="0"/>
              <a:t> </a:t>
            </a:r>
            <a:r>
              <a:rPr lang="en-US" dirty="0" err="1"/>
              <a:t>conmigo</a:t>
            </a:r>
            <a:r>
              <a:rPr lang="en-US" dirty="0"/>
              <a:t> </a:t>
            </a:r>
            <a:r>
              <a:rPr lang="en-US" dirty="0" err="1"/>
              <a:t>en</a:t>
            </a:r>
            <a:r>
              <a:rPr lang="en-US" dirty="0"/>
              <a:t> mi </a:t>
            </a:r>
            <a:r>
              <a:rPr lang="en-US" dirty="0" err="1"/>
              <a:t>trono</a:t>
            </a:r>
            <a:r>
              <a:rPr lang="en-US" dirty="0"/>
              <a:t>. </a:t>
            </a:r>
          </a:p>
          <a:p>
            <a:r>
              <a:rPr lang="en-US" dirty="0" err="1"/>
              <a:t>Obviamente</a:t>
            </a:r>
            <a:r>
              <a:rPr lang="en-US" dirty="0"/>
              <a:t> </a:t>
            </a:r>
            <a:r>
              <a:rPr lang="en-US" dirty="0" err="1"/>
              <a:t>esto</a:t>
            </a:r>
            <a:r>
              <a:rPr lang="en-US" dirty="0"/>
              <a:t> </a:t>
            </a:r>
            <a:r>
              <a:rPr lang="en-US" dirty="0" err="1"/>
              <a:t>trata</a:t>
            </a:r>
            <a:r>
              <a:rPr lang="en-US" dirty="0"/>
              <a:t> de algo </a:t>
            </a:r>
            <a:r>
              <a:rPr lang="en-US" dirty="0" err="1"/>
              <a:t>en</a:t>
            </a:r>
            <a:r>
              <a:rPr lang="en-US" dirty="0"/>
              <a:t> el </a:t>
            </a:r>
            <a:r>
              <a:rPr lang="en-US" dirty="0" err="1"/>
              <a:t>futuro</a:t>
            </a:r>
            <a:r>
              <a:rPr lang="en-US" dirty="0"/>
              <a:t>. </a:t>
            </a:r>
          </a:p>
          <a:p>
            <a:r>
              <a:rPr lang="en-US" dirty="0" err="1"/>
              <a:t>Aqui</a:t>
            </a:r>
            <a:r>
              <a:rPr lang="en-US" dirty="0"/>
              <a:t> </a:t>
            </a:r>
            <a:r>
              <a:rPr lang="en-US" dirty="0" err="1"/>
              <a:t>vemos</a:t>
            </a:r>
            <a:r>
              <a:rPr lang="en-US" dirty="0"/>
              <a:t> </a:t>
            </a:r>
            <a:r>
              <a:rPr lang="en-US" dirty="0" err="1"/>
              <a:t>claramente</a:t>
            </a:r>
            <a:r>
              <a:rPr lang="en-US" dirty="0"/>
              <a:t> que hay dos </a:t>
            </a:r>
            <a:r>
              <a:rPr lang="en-US" dirty="0" err="1"/>
              <a:t>tronos</a:t>
            </a:r>
            <a:r>
              <a:rPr lang="en-US" dirty="0"/>
              <a:t>. </a:t>
            </a:r>
            <a:r>
              <a:rPr lang="en-US" dirty="0" err="1"/>
              <a:t>Su</a:t>
            </a:r>
            <a:r>
              <a:rPr lang="en-US" dirty="0"/>
              <a:t> </a:t>
            </a:r>
            <a:r>
              <a:rPr lang="en-US" dirty="0" err="1"/>
              <a:t>trono</a:t>
            </a:r>
            <a:r>
              <a:rPr lang="en-US" dirty="0"/>
              <a:t> y Mi </a:t>
            </a:r>
            <a:r>
              <a:rPr lang="en-US" dirty="0" err="1"/>
              <a:t>trono</a:t>
            </a:r>
            <a:r>
              <a:rPr lang="en-US" dirty="0"/>
              <a:t>. </a:t>
            </a:r>
          </a:p>
          <a:p>
            <a:r>
              <a:rPr lang="en-US" dirty="0" err="1"/>
              <a:t>También</a:t>
            </a:r>
            <a:r>
              <a:rPr lang="en-US" dirty="0"/>
              <a:t> </a:t>
            </a:r>
            <a:r>
              <a:rPr lang="en-US" dirty="0" err="1"/>
              <a:t>vemos</a:t>
            </a:r>
            <a:r>
              <a:rPr lang="en-US" dirty="0"/>
              <a:t> que </a:t>
            </a:r>
            <a:r>
              <a:rPr lang="en-US" dirty="0" err="1"/>
              <a:t>donde</a:t>
            </a:r>
            <a:r>
              <a:rPr lang="en-US" dirty="0"/>
              <a:t> Cristo se ha </a:t>
            </a:r>
            <a:r>
              <a:rPr lang="en-US" dirty="0" err="1"/>
              <a:t>sentado</a:t>
            </a:r>
            <a:r>
              <a:rPr lang="en-US" dirty="0"/>
              <a:t> (</a:t>
            </a:r>
            <a:r>
              <a:rPr lang="en-US" dirty="0" err="1"/>
              <a:t>pasado</a:t>
            </a:r>
            <a:r>
              <a:rPr lang="en-US" dirty="0"/>
              <a:t>) es </a:t>
            </a:r>
            <a:r>
              <a:rPr lang="en-US" dirty="0" err="1"/>
              <a:t>en</a:t>
            </a:r>
            <a:r>
              <a:rPr lang="en-US" dirty="0"/>
              <a:t> </a:t>
            </a:r>
            <a:r>
              <a:rPr lang="en-US" dirty="0" err="1"/>
              <a:t>conexión</a:t>
            </a:r>
            <a:r>
              <a:rPr lang="en-US" dirty="0"/>
              <a:t> a </a:t>
            </a:r>
            <a:r>
              <a:rPr lang="en-US" dirty="0" err="1"/>
              <a:t>efesion</a:t>
            </a:r>
            <a:r>
              <a:rPr lang="en-US" dirty="0"/>
              <a:t> 2:6 </a:t>
            </a:r>
            <a:r>
              <a:rPr lang="en-US" dirty="0" err="1"/>
              <a:t>donde</a:t>
            </a:r>
            <a:r>
              <a:rPr lang="en-US" dirty="0"/>
              <a:t> </a:t>
            </a:r>
            <a:r>
              <a:rPr lang="en-US" dirty="0" err="1"/>
              <a:t>nos</a:t>
            </a:r>
            <a:r>
              <a:rPr lang="en-US" dirty="0"/>
              <a:t> ha </a:t>
            </a:r>
            <a:r>
              <a:rPr lang="en-US" dirty="0" err="1"/>
              <a:t>sentado</a:t>
            </a:r>
            <a:r>
              <a:rPr lang="en-US" dirty="0"/>
              <a:t>. </a:t>
            </a:r>
          </a:p>
          <a:p>
            <a:endParaRPr lang="en-US" dirty="0"/>
          </a:p>
          <a:p>
            <a:r>
              <a:rPr lang="en-US" dirty="0" err="1"/>
              <a:t>Entonces</a:t>
            </a:r>
            <a:r>
              <a:rPr lang="en-US" dirty="0"/>
              <a:t> </a:t>
            </a:r>
            <a:r>
              <a:rPr lang="en-US" dirty="0" err="1"/>
              <a:t>vemos</a:t>
            </a:r>
            <a:r>
              <a:rPr lang="en-US" dirty="0"/>
              <a:t> </a:t>
            </a:r>
            <a:r>
              <a:rPr lang="en-US" dirty="0" err="1"/>
              <a:t>claramente</a:t>
            </a:r>
            <a:r>
              <a:rPr lang="en-US" dirty="0"/>
              <a:t> que </a:t>
            </a:r>
            <a:r>
              <a:rPr lang="en-US" dirty="0" err="1"/>
              <a:t>así</a:t>
            </a:r>
            <a:r>
              <a:rPr lang="en-US" dirty="0"/>
              <a:t> </a:t>
            </a:r>
            <a:r>
              <a:rPr lang="en-US" dirty="0" err="1"/>
              <a:t>como</a:t>
            </a:r>
            <a:r>
              <a:rPr lang="en-US" dirty="0"/>
              <a:t> </a:t>
            </a:r>
            <a:r>
              <a:rPr lang="en-US" dirty="0" err="1"/>
              <a:t>nos</a:t>
            </a:r>
            <a:r>
              <a:rPr lang="en-US" dirty="0"/>
              <a:t> </a:t>
            </a:r>
            <a:r>
              <a:rPr lang="en-US" dirty="0" err="1"/>
              <a:t>hizo</a:t>
            </a:r>
            <a:r>
              <a:rPr lang="en-US" dirty="0"/>
              <a:t> </a:t>
            </a:r>
            <a:r>
              <a:rPr lang="en-US" dirty="0" err="1"/>
              <a:t>sentar</a:t>
            </a:r>
            <a:r>
              <a:rPr lang="en-US" dirty="0"/>
              <a:t> con </a:t>
            </a:r>
            <a:r>
              <a:rPr lang="en-US" dirty="0" err="1"/>
              <a:t>su</a:t>
            </a:r>
            <a:r>
              <a:rPr lang="en-US" dirty="0"/>
              <a:t> padre, </a:t>
            </a:r>
            <a:r>
              <a:rPr lang="en-US" dirty="0" err="1"/>
              <a:t>nos</a:t>
            </a:r>
            <a:r>
              <a:rPr lang="en-US" dirty="0"/>
              <a:t> </a:t>
            </a:r>
            <a:r>
              <a:rPr lang="en-US" dirty="0" err="1"/>
              <a:t>hará</a:t>
            </a:r>
            <a:r>
              <a:rPr lang="en-US" dirty="0"/>
              <a:t> </a:t>
            </a:r>
            <a:r>
              <a:rPr lang="en-US" dirty="0" err="1"/>
              <a:t>sentar</a:t>
            </a:r>
            <a:r>
              <a:rPr lang="en-US" dirty="0"/>
              <a:t> </a:t>
            </a:r>
            <a:r>
              <a:rPr lang="en-US" dirty="0" err="1"/>
              <a:t>en</a:t>
            </a:r>
            <a:r>
              <a:rPr lang="en-US" dirty="0"/>
              <a:t> </a:t>
            </a:r>
            <a:r>
              <a:rPr lang="en-US" dirty="0" err="1"/>
              <a:t>su</a:t>
            </a:r>
            <a:r>
              <a:rPr lang="en-US" dirty="0"/>
              <a:t> </a:t>
            </a:r>
            <a:r>
              <a:rPr lang="en-US" dirty="0" err="1"/>
              <a:t>trono</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strike="noStrike" kern="1200" dirty="0">
                <a:solidFill>
                  <a:schemeClr val="tx1"/>
                </a:solidFill>
                <a:effectLst/>
                <a:latin typeface="+mn-lt"/>
                <a:ea typeface="+mn-ea"/>
                <a:cs typeface="+mn-cs"/>
                <a:hlinkClick r:id="rId3"/>
              </a:rPr>
              <a:t>Mat 19:28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Jesús les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cierto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regeneración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del Hombre se </a:t>
            </a:r>
            <a:r>
              <a:rPr lang="en-US" sz="1200" b="0" i="0" u="none" strike="noStrike" kern="1200" dirty="0" err="1">
                <a:solidFill>
                  <a:schemeClr val="tx1"/>
                </a:solidFill>
                <a:effectLst/>
                <a:latin typeface="+mn-lt"/>
                <a:ea typeface="+mn-ea"/>
                <a:cs typeface="+mn-cs"/>
              </a:rPr>
              <a:t>siente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gloria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que me </a:t>
            </a:r>
            <a:r>
              <a:rPr lang="en-US" sz="1200" b="0" i="0" u="none" strike="noStrike" kern="1200" dirty="0" err="1">
                <a:solidFill>
                  <a:schemeClr val="tx1"/>
                </a:solidFill>
                <a:effectLst/>
                <a:latin typeface="+mn-lt"/>
                <a:ea typeface="+mn-ea"/>
                <a:cs typeface="+mn-cs"/>
              </a:rPr>
              <a:t>habéis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seguido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sentaréis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doce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juzgar</a:t>
            </a:r>
            <a:r>
              <a:rPr lang="en-US" sz="1200" b="0" i="0" u="none" strike="noStrike" kern="1200" dirty="0">
                <a:solidFill>
                  <a:schemeClr val="tx1"/>
                </a:solidFill>
                <a:effectLst/>
                <a:latin typeface="+mn-lt"/>
                <a:ea typeface="+mn-ea"/>
                <a:cs typeface="+mn-cs"/>
              </a:rPr>
              <a:t> a las </a:t>
            </a:r>
            <a:r>
              <a:rPr lang="en-US" sz="1200" b="0" i="0" u="none" strike="noStrike" kern="1200" dirty="0" err="1">
                <a:solidFill>
                  <a:schemeClr val="tx1"/>
                </a:solidFill>
                <a:effectLst/>
                <a:latin typeface="+mn-lt"/>
                <a:ea typeface="+mn-ea"/>
                <a:cs typeface="+mn-cs"/>
              </a:rPr>
              <a:t>doce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tribus</a:t>
            </a:r>
            <a:r>
              <a:rPr lang="en-US" sz="1200" b="0" i="0" u="none" strike="noStrike" kern="1200" dirty="0">
                <a:solidFill>
                  <a:schemeClr val="tx1"/>
                </a:solidFill>
                <a:effectLst/>
                <a:latin typeface="+mn-lt"/>
                <a:ea typeface="+mn-ea"/>
                <a:cs typeface="+mn-cs"/>
              </a:rPr>
              <a:t> de Israel.</a:t>
            </a:r>
            <a:endParaRPr lang="en-US" dirty="0"/>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18</a:t>
            </a:fld>
            <a:endParaRPr lang="en-US"/>
          </a:p>
        </p:txBody>
      </p:sp>
    </p:spTree>
    <p:extLst>
      <p:ext uri="{BB962C8B-B14F-4D97-AF65-F5344CB8AC3E}">
        <p14:creationId xmlns:p14="http://schemas.microsoft.com/office/powerpoint/2010/main" val="3059320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19</a:t>
            </a:fld>
            <a:endParaRPr lang="en-US"/>
          </a:p>
        </p:txBody>
      </p:sp>
    </p:spTree>
    <p:extLst>
      <p:ext uri="{BB962C8B-B14F-4D97-AF65-F5344CB8AC3E}">
        <p14:creationId xmlns:p14="http://schemas.microsoft.com/office/powerpoint/2010/main" val="191434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Rom 8:34</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Quién</a:t>
            </a:r>
            <a:r>
              <a:rPr lang="en-US" sz="1200" b="0" i="0" u="none" strike="noStrike" kern="1200" dirty="0">
                <a:solidFill>
                  <a:schemeClr val="tx1"/>
                </a:solidFill>
                <a:effectLst/>
                <a:latin typeface="+mn-lt"/>
                <a:ea typeface="+mn-ea"/>
                <a:cs typeface="+mn-cs"/>
              </a:rPr>
              <a:t> es el que </a:t>
            </a:r>
            <a:r>
              <a:rPr lang="en-US" sz="1200" b="0" i="0" u="none" strike="noStrike" kern="1200" dirty="0" err="1">
                <a:solidFill>
                  <a:schemeClr val="tx1"/>
                </a:solidFill>
                <a:effectLst/>
                <a:latin typeface="+mn-lt"/>
                <a:ea typeface="+mn-ea"/>
                <a:cs typeface="+mn-cs"/>
              </a:rPr>
              <a:t>condenará</a:t>
            </a:r>
            <a:r>
              <a:rPr lang="en-US" sz="1200" b="0" i="0" u="none" strike="noStrike" kern="1200" dirty="0">
                <a:solidFill>
                  <a:schemeClr val="tx1"/>
                </a:solidFill>
                <a:effectLst/>
                <a:latin typeface="+mn-lt"/>
                <a:ea typeface="+mn-ea"/>
                <a:cs typeface="+mn-cs"/>
              </a:rPr>
              <a:t>? Cristo es el que </a:t>
            </a:r>
            <a:r>
              <a:rPr lang="en-US" sz="1200" b="0" i="0" u="none" strike="noStrike" kern="1200" dirty="0" err="1">
                <a:solidFill>
                  <a:schemeClr val="tx1"/>
                </a:solidFill>
                <a:effectLst/>
                <a:latin typeface="+mn-lt"/>
                <a:ea typeface="+mn-ea"/>
                <a:cs typeface="+mn-cs"/>
              </a:rPr>
              <a:t>murió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aun</a:t>
            </a:r>
            <a:r>
              <a:rPr lang="en-US" sz="1200" b="0" i="0" u="none" strike="noStrike" kern="1200" dirty="0">
                <a:solidFill>
                  <a:schemeClr val="tx1"/>
                </a:solidFill>
                <a:effectLst/>
                <a:latin typeface="+mn-lt"/>
                <a:ea typeface="+mn-ea"/>
                <a:cs typeface="+mn-cs"/>
              </a:rPr>
              <a:t>, el que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resucitó</a:t>
            </a:r>
            <a:r>
              <a:rPr lang="en-US" sz="1200" b="0" i="0" u="none" strike="noStrike" kern="1200" dirty="0">
                <a:solidFill>
                  <a:schemeClr val="tx1"/>
                </a:solidFill>
                <a:effectLst/>
                <a:latin typeface="+mn-lt"/>
                <a:ea typeface="+mn-ea"/>
                <a:cs typeface="+mn-cs"/>
              </a:rPr>
              <a:t>, el que </a:t>
            </a:r>
            <a:r>
              <a:rPr lang="en-US" sz="1200" b="0" i="0" u="none" strike="noStrike" kern="1200" dirty="0" err="1">
                <a:solidFill>
                  <a:schemeClr val="tx1"/>
                </a:solidFill>
                <a:effectLst/>
                <a:latin typeface="+mn-lt"/>
                <a:ea typeface="+mn-ea"/>
                <a:cs typeface="+mn-cs"/>
              </a:rPr>
              <a:t>además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está</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de Dios, el que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intercede por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1Ti 2:5</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hay un solo Dios, y un solo </a:t>
            </a:r>
            <a:r>
              <a:rPr lang="en-US" sz="1200" b="0" i="0" u="none" strike="noStrike" kern="1200" dirty="0" err="1">
                <a:solidFill>
                  <a:schemeClr val="tx1"/>
                </a:solidFill>
                <a:effectLst/>
                <a:latin typeface="+mn-lt"/>
                <a:ea typeface="+mn-ea"/>
                <a:cs typeface="+mn-cs"/>
              </a:rPr>
              <a:t>mediador</a:t>
            </a:r>
            <a:r>
              <a:rPr lang="en-US" sz="1200" b="0" i="0" u="none" strike="noStrike" kern="1200" dirty="0">
                <a:solidFill>
                  <a:schemeClr val="tx1"/>
                </a:solidFill>
                <a:effectLst/>
                <a:latin typeface="+mn-lt"/>
                <a:ea typeface="+mn-ea"/>
                <a:cs typeface="+mn-cs"/>
              </a:rPr>
              <a:t> entre Dios y los hombres, </a:t>
            </a:r>
            <a:r>
              <a:rPr lang="en-US" sz="1200" b="0" i="0" u="none" strike="noStrike" kern="1200" dirty="0" err="1">
                <a:solidFill>
                  <a:schemeClr val="tx1"/>
                </a:solidFill>
                <a:effectLst/>
                <a:latin typeface="+mn-lt"/>
                <a:ea typeface="+mn-ea"/>
                <a:cs typeface="+mn-cs"/>
              </a:rPr>
              <a:t>Jesucristo</a:t>
            </a:r>
            <a:r>
              <a:rPr lang="en-US" sz="1200" b="0" i="0" u="none" strike="noStrike" kern="1200" dirty="0">
                <a:solidFill>
                  <a:schemeClr val="tx1"/>
                </a:solidFill>
                <a:effectLst/>
                <a:latin typeface="+mn-lt"/>
                <a:ea typeface="+mn-ea"/>
                <a:cs typeface="+mn-cs"/>
              </a:rPr>
              <a:t> hombre,</a:t>
            </a:r>
          </a:p>
          <a:p>
            <a:r>
              <a:rPr lang="en-US" sz="1200" b="1" i="0" u="sng" strike="noStrike" kern="1200" dirty="0">
                <a:solidFill>
                  <a:schemeClr val="tx1"/>
                </a:solidFill>
                <a:effectLst/>
                <a:latin typeface="+mn-lt"/>
                <a:ea typeface="+mn-ea"/>
                <a:cs typeface="+mn-cs"/>
                <a:hlinkClick r:id="rId5"/>
              </a:rPr>
              <a:t>Heb 4:16</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Acerquémonos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confiadamente</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alcanzar</a:t>
            </a:r>
            <a:r>
              <a:rPr lang="en-US" sz="1200" b="0" i="0" u="none" strike="noStrike" kern="1200" dirty="0">
                <a:solidFill>
                  <a:schemeClr val="tx1"/>
                </a:solidFill>
                <a:effectLst/>
                <a:latin typeface="+mn-lt"/>
                <a:ea typeface="+mn-ea"/>
                <a:cs typeface="+mn-cs"/>
              </a:rPr>
              <a:t> misericordia y </a:t>
            </a:r>
            <a:r>
              <a:rPr lang="en-US" sz="1200" b="0" i="0" u="none" strike="noStrike" kern="1200" dirty="0" err="1">
                <a:solidFill>
                  <a:schemeClr val="tx1"/>
                </a:solidFill>
                <a:effectLst/>
                <a:latin typeface="+mn-lt"/>
                <a:ea typeface="+mn-ea"/>
                <a:cs typeface="+mn-cs"/>
              </a:rPr>
              <a:t>hallar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gracia</a:t>
            </a:r>
            <a:r>
              <a:rPr lang="en-US" sz="1200" b="0" i="0" u="none" strike="noStrike" kern="1200" dirty="0">
                <a:solidFill>
                  <a:schemeClr val="tx1"/>
                </a:solidFill>
                <a:effectLst/>
                <a:latin typeface="+mn-lt"/>
                <a:ea typeface="+mn-ea"/>
                <a:cs typeface="+mn-cs"/>
              </a:rPr>
              <a:t> para el </a:t>
            </a:r>
            <a:r>
              <a:rPr lang="en-US" sz="1200" b="0" i="0" u="none" strike="noStrike" kern="1200" dirty="0" err="1">
                <a:solidFill>
                  <a:schemeClr val="tx1"/>
                </a:solidFill>
                <a:effectLst/>
                <a:latin typeface="+mn-lt"/>
                <a:ea typeface="+mn-ea"/>
                <a:cs typeface="+mn-cs"/>
              </a:rPr>
              <a:t>oportuno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socorro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Psa 93:2</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Firme es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Tú </a:t>
            </a:r>
            <a:r>
              <a:rPr lang="en-US" sz="1200" b="0" i="0" u="none" strike="noStrike" kern="1200" dirty="0" err="1">
                <a:solidFill>
                  <a:schemeClr val="tx1"/>
                </a:solidFill>
                <a:effectLst/>
                <a:latin typeface="+mn-lt"/>
                <a:ea typeface="+mn-ea"/>
                <a:cs typeface="+mn-cs"/>
              </a:rPr>
              <a:t>eres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eternamente</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20</a:t>
            </a:fld>
            <a:endParaRPr lang="en-US"/>
          </a:p>
        </p:txBody>
      </p:sp>
    </p:spTree>
    <p:extLst>
      <p:ext uri="{BB962C8B-B14F-4D97-AF65-F5344CB8AC3E}">
        <p14:creationId xmlns:p14="http://schemas.microsoft.com/office/powerpoint/2010/main" val="494949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a:t>
            </a:fld>
            <a:endParaRPr lang="en-US"/>
          </a:p>
        </p:txBody>
      </p:sp>
    </p:spTree>
    <p:extLst>
      <p:ext uri="{BB962C8B-B14F-4D97-AF65-F5344CB8AC3E}">
        <p14:creationId xmlns:p14="http://schemas.microsoft.com/office/powerpoint/2010/main" val="1670168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Mat 19:28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Jesús les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cierto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regeneración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del Hombre se </a:t>
            </a:r>
            <a:r>
              <a:rPr lang="en-US" sz="1200" b="0" i="0" u="none" strike="noStrike" kern="1200" dirty="0" err="1">
                <a:solidFill>
                  <a:schemeClr val="tx1"/>
                </a:solidFill>
                <a:effectLst/>
                <a:latin typeface="+mn-lt"/>
                <a:ea typeface="+mn-ea"/>
                <a:cs typeface="+mn-cs"/>
              </a:rPr>
              <a:t>siente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gloria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que me </a:t>
            </a:r>
            <a:r>
              <a:rPr lang="en-US" sz="1200" b="0" i="0" u="none" strike="noStrike" kern="1200" dirty="0" err="1">
                <a:solidFill>
                  <a:schemeClr val="tx1"/>
                </a:solidFill>
                <a:effectLst/>
                <a:latin typeface="+mn-lt"/>
                <a:ea typeface="+mn-ea"/>
                <a:cs typeface="+mn-cs"/>
              </a:rPr>
              <a:t>habéis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seguido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sentaréis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doce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juzgar</a:t>
            </a:r>
            <a:r>
              <a:rPr lang="en-US" sz="1200" b="0" i="0" u="none" strike="noStrike" kern="1200" dirty="0">
                <a:solidFill>
                  <a:schemeClr val="tx1"/>
                </a:solidFill>
                <a:effectLst/>
                <a:latin typeface="+mn-lt"/>
                <a:ea typeface="+mn-ea"/>
                <a:cs typeface="+mn-cs"/>
              </a:rPr>
              <a:t> a las </a:t>
            </a:r>
            <a:r>
              <a:rPr lang="en-US" sz="1200" b="0" i="0" u="none" strike="noStrike" kern="1200" dirty="0" err="1">
                <a:solidFill>
                  <a:schemeClr val="tx1"/>
                </a:solidFill>
                <a:effectLst/>
                <a:latin typeface="+mn-lt"/>
                <a:ea typeface="+mn-ea"/>
                <a:cs typeface="+mn-cs"/>
              </a:rPr>
              <a:t>doce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tribus</a:t>
            </a:r>
            <a:r>
              <a:rPr lang="en-US" sz="1200" b="0" i="0" u="none" strike="noStrike" kern="1200" dirty="0">
                <a:solidFill>
                  <a:schemeClr val="tx1"/>
                </a:solidFill>
                <a:effectLst/>
                <a:latin typeface="+mn-lt"/>
                <a:ea typeface="+mn-ea"/>
                <a:cs typeface="+mn-cs"/>
              </a:rPr>
              <a:t> de Israel.</a:t>
            </a:r>
          </a:p>
          <a:p>
            <a:r>
              <a:rPr lang="en-US" sz="1200" b="1" i="0" u="sng" strike="noStrike" kern="1200" dirty="0">
                <a:solidFill>
                  <a:schemeClr val="tx1"/>
                </a:solidFill>
                <a:effectLst/>
                <a:latin typeface="+mn-lt"/>
                <a:ea typeface="+mn-ea"/>
                <a:cs typeface="+mn-cs"/>
                <a:hlinkClick r:id="rId4"/>
              </a:rPr>
              <a:t>Isa 2:1</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Lo que </a:t>
            </a:r>
            <a:r>
              <a:rPr lang="en-US" sz="1200" b="0" i="0" u="none" strike="noStrike" kern="1200" dirty="0" err="1">
                <a:solidFill>
                  <a:schemeClr val="tx1"/>
                </a:solidFill>
                <a:effectLst/>
                <a:latin typeface="+mn-lt"/>
                <a:ea typeface="+mn-ea"/>
                <a:cs typeface="+mn-cs"/>
              </a:rPr>
              <a:t>vio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Isaías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Amoz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acerca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y de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Isa 2:2</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Acontecerá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lo </a:t>
            </a:r>
            <a:r>
              <a:rPr lang="en-US" sz="1200" b="0" i="0" u="none" strike="noStrike" kern="1200" dirty="0" err="1">
                <a:solidFill>
                  <a:schemeClr val="tx1"/>
                </a:solidFill>
                <a:effectLst/>
                <a:latin typeface="+mn-lt"/>
                <a:ea typeface="+mn-ea"/>
                <a:cs typeface="+mn-cs"/>
              </a:rPr>
              <a:t>postrero</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tiempos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confirmado</a:t>
            </a:r>
            <a:r>
              <a:rPr lang="en-US" sz="1200" b="0" i="0" u="none" strike="noStrike" kern="1200" dirty="0">
                <a:solidFill>
                  <a:schemeClr val="tx1"/>
                </a:solidFill>
                <a:effectLst/>
                <a:latin typeface="+mn-lt"/>
                <a:ea typeface="+mn-ea"/>
                <a:cs typeface="+mn-cs"/>
              </a:rPr>
              <a:t> el monte de la casa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cabeza de los </a:t>
            </a:r>
            <a:r>
              <a:rPr lang="en-US" sz="1200" b="0" i="0" u="none" strike="noStrike" kern="1200" dirty="0" err="1">
                <a:solidFill>
                  <a:schemeClr val="tx1"/>
                </a:solidFill>
                <a:effectLst/>
                <a:latin typeface="+mn-lt"/>
                <a:ea typeface="+mn-ea"/>
                <a:cs typeface="+mn-cs"/>
              </a:rPr>
              <a:t>montes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exaltado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collados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correrán</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todas</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Isa 2:3</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vendrán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muchos</a:t>
            </a:r>
            <a:r>
              <a:rPr lang="en-US" sz="1200" b="0" i="0" u="none" strike="noStrike" kern="1200" dirty="0">
                <a:solidFill>
                  <a:schemeClr val="tx1"/>
                </a:solidFill>
                <a:effectLst/>
                <a:latin typeface="+mn-lt"/>
                <a:ea typeface="+mn-ea"/>
                <a:cs typeface="+mn-cs"/>
              </a:rPr>
              <a:t> pueblos, y </a:t>
            </a:r>
            <a:r>
              <a:rPr lang="en-US" sz="1200" b="0" i="0" u="none" strike="noStrike" kern="1200" dirty="0" err="1">
                <a:solidFill>
                  <a:schemeClr val="tx1"/>
                </a:solidFill>
                <a:effectLst/>
                <a:latin typeface="+mn-lt"/>
                <a:ea typeface="+mn-ea"/>
                <a:cs typeface="+mn-cs"/>
              </a:rPr>
              <a:t>dirán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Venid</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subamos</a:t>
            </a:r>
            <a:r>
              <a:rPr lang="en-US" sz="1200" b="0" i="0" u="none" strike="noStrike" kern="1200" dirty="0">
                <a:solidFill>
                  <a:schemeClr val="tx1"/>
                </a:solidFill>
                <a:effectLst/>
                <a:latin typeface="+mn-lt"/>
                <a:ea typeface="+mn-ea"/>
                <a:cs typeface="+mn-cs"/>
              </a:rPr>
              <a:t> al monte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 la casa del Dios de Jacob; y </a:t>
            </a:r>
            <a:r>
              <a:rPr lang="en-US" sz="1200" b="0" i="0" u="none" strike="noStrike" kern="1200" dirty="0" err="1">
                <a:solidFill>
                  <a:schemeClr val="tx1"/>
                </a:solidFill>
                <a:effectLst/>
                <a:latin typeface="+mn-lt"/>
                <a:ea typeface="+mn-ea"/>
                <a:cs typeface="+mn-cs"/>
              </a:rPr>
              <a:t>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enseñará</a:t>
            </a:r>
            <a:r>
              <a:rPr lang="en-US" sz="1200" b="0" i="0" u="none" strike="noStrike" kern="1200" dirty="0">
                <a:solidFill>
                  <a:schemeClr val="tx1"/>
                </a:solidFill>
                <a:effectLst/>
                <a:latin typeface="+mn-lt"/>
                <a:ea typeface="+mn-ea"/>
                <a:cs typeface="+mn-cs"/>
              </a:rPr>
              <a:t> sus </a:t>
            </a:r>
            <a:r>
              <a:rPr lang="en-US" sz="1200" b="0" i="0" u="none" strike="noStrike" kern="1200" dirty="0" err="1">
                <a:solidFill>
                  <a:schemeClr val="tx1"/>
                </a:solidFill>
                <a:effectLst/>
                <a:latin typeface="+mn-lt"/>
                <a:ea typeface="+mn-ea"/>
                <a:cs typeface="+mn-cs"/>
              </a:rPr>
              <a:t>caminos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caminaremos</a:t>
            </a:r>
            <a:r>
              <a:rPr lang="en-US" sz="1200" b="0" i="0" u="none" strike="noStrike" kern="1200" dirty="0">
                <a:solidFill>
                  <a:schemeClr val="tx1"/>
                </a:solidFill>
                <a:effectLst/>
                <a:latin typeface="+mn-lt"/>
                <a:ea typeface="+mn-ea"/>
                <a:cs typeface="+mn-cs"/>
              </a:rPr>
              <a:t> por sus </a:t>
            </a:r>
            <a:r>
              <a:rPr lang="en-US" sz="1200" b="0" i="0" u="none" strike="noStrike" kern="1200" dirty="0" err="1">
                <a:solidFill>
                  <a:schemeClr val="tx1"/>
                </a:solidFill>
                <a:effectLst/>
                <a:latin typeface="+mn-lt"/>
                <a:ea typeface="+mn-ea"/>
                <a:cs typeface="+mn-cs"/>
              </a:rPr>
              <a:t>sendas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de Sion </a:t>
            </a:r>
            <a:r>
              <a:rPr lang="en-US" sz="1200" b="0" i="0" u="none" strike="noStrike" kern="1200" dirty="0" err="1">
                <a:solidFill>
                  <a:schemeClr val="tx1"/>
                </a:solidFill>
                <a:effectLst/>
                <a:latin typeface="+mn-lt"/>
                <a:ea typeface="+mn-ea"/>
                <a:cs typeface="+mn-cs"/>
              </a:rPr>
              <a:t>saldrá</a:t>
            </a:r>
            <a:r>
              <a:rPr lang="en-US" sz="1200" b="0" i="0" u="none" strike="noStrike" kern="1200" dirty="0">
                <a:solidFill>
                  <a:schemeClr val="tx1"/>
                </a:solidFill>
                <a:effectLst/>
                <a:latin typeface="+mn-lt"/>
                <a:ea typeface="+mn-ea"/>
                <a:cs typeface="+mn-cs"/>
              </a:rPr>
              <a:t> la ley, y de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la palabra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7"/>
              </a:rPr>
              <a:t>Isa 2:4</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juzgará</a:t>
            </a:r>
            <a:r>
              <a:rPr lang="en-US" sz="1200" b="0" i="0" u="none" strike="noStrike" kern="1200" dirty="0">
                <a:solidFill>
                  <a:schemeClr val="tx1"/>
                </a:solidFill>
                <a:effectLst/>
                <a:latin typeface="+mn-lt"/>
                <a:ea typeface="+mn-ea"/>
                <a:cs typeface="+mn-cs"/>
              </a:rPr>
              <a:t> entre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reprenderá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muchos</a:t>
            </a:r>
            <a:r>
              <a:rPr lang="en-US" sz="1200" b="0" i="0" u="none" strike="noStrike" kern="1200" dirty="0">
                <a:solidFill>
                  <a:schemeClr val="tx1"/>
                </a:solidFill>
                <a:effectLst/>
                <a:latin typeface="+mn-lt"/>
                <a:ea typeface="+mn-ea"/>
                <a:cs typeface="+mn-cs"/>
              </a:rPr>
              <a:t> pueblos; y </a:t>
            </a:r>
            <a:r>
              <a:rPr lang="en-US" sz="1200" b="0" i="0" u="none" strike="noStrike" kern="1200" dirty="0" err="1">
                <a:solidFill>
                  <a:schemeClr val="tx1"/>
                </a:solidFill>
                <a:effectLst/>
                <a:latin typeface="+mn-lt"/>
                <a:ea typeface="+mn-ea"/>
                <a:cs typeface="+mn-cs"/>
              </a:rPr>
              <a:t>volverán</a:t>
            </a:r>
            <a:r>
              <a:rPr lang="en-US" sz="1200" b="0" i="0" u="none" strike="noStrike" kern="1200" dirty="0">
                <a:solidFill>
                  <a:schemeClr val="tx1"/>
                </a:solidFill>
                <a:effectLst/>
                <a:latin typeface="+mn-lt"/>
                <a:ea typeface="+mn-ea"/>
                <a:cs typeface="+mn-cs"/>
              </a:rPr>
              <a:t> sus espadas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rejas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arado</a:t>
            </a:r>
            <a:r>
              <a:rPr lang="en-US" sz="1200" b="0" i="0" u="none" strike="noStrike" kern="1200" dirty="0">
                <a:solidFill>
                  <a:schemeClr val="tx1"/>
                </a:solidFill>
                <a:effectLst/>
                <a:latin typeface="+mn-lt"/>
                <a:ea typeface="+mn-ea"/>
                <a:cs typeface="+mn-cs"/>
              </a:rPr>
              <a:t>, y sus </a:t>
            </a:r>
            <a:r>
              <a:rPr lang="en-US" sz="1200" b="0" i="0" u="none" strike="noStrike" kern="1200" dirty="0" err="1">
                <a:solidFill>
                  <a:schemeClr val="tx1"/>
                </a:solidFill>
                <a:effectLst/>
                <a:latin typeface="+mn-lt"/>
                <a:ea typeface="+mn-ea"/>
                <a:cs typeface="+mn-cs"/>
              </a:rPr>
              <a:t>lanzas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hoces</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alzará</a:t>
            </a:r>
            <a:r>
              <a:rPr lang="en-US" sz="1200" b="0" i="0" u="none" strike="noStrike" kern="1200" dirty="0">
                <a:solidFill>
                  <a:schemeClr val="tx1"/>
                </a:solidFill>
                <a:effectLst/>
                <a:latin typeface="+mn-lt"/>
                <a:ea typeface="+mn-ea"/>
                <a:cs typeface="+mn-cs"/>
              </a:rPr>
              <a:t> espada </a:t>
            </a:r>
            <a:r>
              <a:rPr lang="en-US" sz="1200" b="0" i="0" u="none" strike="noStrike" kern="1200" dirty="0" err="1">
                <a:solidFill>
                  <a:schemeClr val="tx1"/>
                </a:solidFill>
                <a:effectLst/>
                <a:latin typeface="+mn-lt"/>
                <a:ea typeface="+mn-ea"/>
                <a:cs typeface="+mn-cs"/>
              </a:rPr>
              <a:t>nación</a:t>
            </a:r>
            <a:r>
              <a:rPr lang="en-US" sz="1200" b="0" i="0" u="none" strike="noStrike" kern="1200" dirty="0">
                <a:solidFill>
                  <a:schemeClr val="tx1"/>
                </a:solidFill>
                <a:effectLst/>
                <a:latin typeface="+mn-lt"/>
                <a:ea typeface="+mn-ea"/>
                <a:cs typeface="+mn-cs"/>
              </a:rPr>
              <a:t> contra </a:t>
            </a:r>
            <a:r>
              <a:rPr lang="en-US" sz="1200" b="0" i="0" u="none" strike="noStrike" kern="1200" dirty="0" err="1">
                <a:solidFill>
                  <a:schemeClr val="tx1"/>
                </a:solidFill>
                <a:effectLst/>
                <a:latin typeface="+mn-lt"/>
                <a:ea typeface="+mn-ea"/>
                <a:cs typeface="+mn-cs"/>
              </a:rPr>
              <a:t>nación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adiestrarán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para la </a:t>
            </a:r>
            <a:r>
              <a:rPr lang="en-US" sz="1200" b="0" i="0" u="none" strike="noStrike" kern="1200" dirty="0" err="1">
                <a:solidFill>
                  <a:schemeClr val="tx1"/>
                </a:solidFill>
                <a:effectLst/>
                <a:latin typeface="+mn-lt"/>
                <a:ea typeface="+mn-ea"/>
                <a:cs typeface="+mn-cs"/>
              </a:rPr>
              <a:t>guerra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8"/>
              </a:rPr>
              <a:t>Jer 23:5</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vienen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dice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levantaré</a:t>
            </a:r>
            <a:r>
              <a:rPr lang="en-US" sz="1200" b="0" i="0" u="none" strike="noStrike" kern="1200" dirty="0">
                <a:solidFill>
                  <a:schemeClr val="tx1"/>
                </a:solidFill>
                <a:effectLst/>
                <a:latin typeface="+mn-lt"/>
                <a:ea typeface="+mn-ea"/>
                <a:cs typeface="+mn-cs"/>
              </a:rPr>
              <a:t> a David </a:t>
            </a:r>
            <a:r>
              <a:rPr lang="en-US" sz="1200" b="0" i="0" u="none" strike="noStrike" kern="1200" dirty="0" err="1">
                <a:solidFill>
                  <a:schemeClr val="tx1"/>
                </a:solidFill>
                <a:effectLst/>
                <a:latin typeface="+mn-lt"/>
                <a:ea typeface="+mn-ea"/>
                <a:cs typeface="+mn-cs"/>
              </a:rPr>
              <a:t>renuevo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reinará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Rey, 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dichoso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juicio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tierra.</a:t>
            </a:r>
          </a:p>
          <a:p>
            <a:r>
              <a:rPr lang="en-US" sz="1200" b="1" i="0" u="sng" strike="noStrike" kern="1200" dirty="0">
                <a:solidFill>
                  <a:schemeClr val="tx1"/>
                </a:solidFill>
                <a:effectLst/>
                <a:latin typeface="+mn-lt"/>
                <a:ea typeface="+mn-ea"/>
                <a:cs typeface="+mn-cs"/>
                <a:hlinkClick r:id="rId9"/>
              </a:rPr>
              <a:t>Jer 23:6</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sus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salvo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e Israel </a:t>
            </a:r>
            <a:r>
              <a:rPr lang="en-US" sz="1200" b="0" i="0" u="none" strike="noStrike" kern="1200" dirty="0" err="1">
                <a:solidFill>
                  <a:schemeClr val="tx1"/>
                </a:solidFill>
                <a:effectLst/>
                <a:latin typeface="+mn-lt"/>
                <a:ea typeface="+mn-ea"/>
                <a:cs typeface="+mn-cs"/>
              </a:rPr>
              <a:t>habitará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confiado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éste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nombre</a:t>
            </a:r>
            <a:r>
              <a:rPr lang="en-US" sz="1200" b="0" i="0" u="none" strike="noStrike" kern="1200" dirty="0">
                <a:solidFill>
                  <a:schemeClr val="tx1"/>
                </a:solidFill>
                <a:effectLst/>
                <a:latin typeface="+mn-lt"/>
                <a:ea typeface="+mn-ea"/>
                <a:cs typeface="+mn-cs"/>
              </a:rPr>
              <a:t> con 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llamarán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nuestra</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10"/>
              </a:rPr>
              <a:t>Zec 8:3</a:t>
            </a:r>
            <a:r>
              <a:rPr lang="en-US" sz="1200" b="0" i="0" u="none" strike="noStrike" kern="1200" dirty="0">
                <a:solidFill>
                  <a:schemeClr val="tx1"/>
                </a:solidFill>
                <a:effectLst/>
                <a:latin typeface="+mn-lt"/>
                <a:ea typeface="+mn-ea"/>
                <a:cs typeface="+mn-cs"/>
                <a:hlinkClick r:id="rId10"/>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dice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restaurado</a:t>
            </a:r>
            <a:r>
              <a:rPr lang="en-US" sz="1200" b="0" i="0" u="none" strike="noStrike" kern="1200" dirty="0">
                <a:solidFill>
                  <a:schemeClr val="tx1"/>
                </a:solidFill>
                <a:effectLst/>
                <a:latin typeface="+mn-lt"/>
                <a:ea typeface="+mn-ea"/>
                <a:cs typeface="+mn-cs"/>
              </a:rPr>
              <a:t> a Sion, y </a:t>
            </a:r>
            <a:r>
              <a:rPr lang="en-US" sz="1200" b="0" i="0" u="none" strike="noStrike" kern="1200" dirty="0" err="1">
                <a:solidFill>
                  <a:schemeClr val="tx1"/>
                </a:solidFill>
                <a:effectLst/>
                <a:latin typeface="+mn-lt"/>
                <a:ea typeface="+mn-ea"/>
                <a:cs typeface="+mn-cs"/>
              </a:rPr>
              <a:t>moraré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medio de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llamará</a:t>
            </a:r>
            <a:r>
              <a:rPr lang="en-US" sz="1200" b="0" i="0" u="none" strike="noStrike" kern="1200" dirty="0">
                <a:solidFill>
                  <a:schemeClr val="tx1"/>
                </a:solidFill>
                <a:effectLst/>
                <a:latin typeface="+mn-lt"/>
                <a:ea typeface="+mn-ea"/>
                <a:cs typeface="+mn-cs"/>
              </a:rPr>
              <a:t> Ciudad de la </a:t>
            </a:r>
            <a:r>
              <a:rPr lang="en-US" sz="1200" b="0" i="0" u="none" strike="noStrike" kern="1200" dirty="0" err="1">
                <a:solidFill>
                  <a:schemeClr val="tx1"/>
                </a:solidFill>
                <a:effectLst/>
                <a:latin typeface="+mn-lt"/>
                <a:ea typeface="+mn-ea"/>
                <a:cs typeface="+mn-cs"/>
              </a:rPr>
              <a:t>Verdad</a:t>
            </a:r>
            <a:r>
              <a:rPr lang="en-US" sz="1200" b="0" i="0" u="none" strike="noStrike" kern="1200" dirty="0">
                <a:solidFill>
                  <a:schemeClr val="tx1"/>
                </a:solidFill>
                <a:effectLst/>
                <a:latin typeface="+mn-lt"/>
                <a:ea typeface="+mn-ea"/>
                <a:cs typeface="+mn-cs"/>
              </a:rPr>
              <a:t>, y el monte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ejércitos</a:t>
            </a:r>
            <a:r>
              <a:rPr lang="en-US" sz="1200" b="0" i="0" u="none" strike="noStrike" kern="1200" dirty="0">
                <a:solidFill>
                  <a:schemeClr val="tx1"/>
                </a:solidFill>
                <a:effectLst/>
                <a:latin typeface="+mn-lt"/>
                <a:ea typeface="+mn-ea"/>
                <a:cs typeface="+mn-cs"/>
              </a:rPr>
              <a:t>, Monte de </a:t>
            </a:r>
            <a:r>
              <a:rPr lang="en-US" sz="1200" b="0" i="0" u="none" strike="noStrike" kern="1200" dirty="0" err="1">
                <a:solidFill>
                  <a:schemeClr val="tx1"/>
                </a:solidFill>
                <a:effectLst/>
                <a:latin typeface="+mn-lt"/>
                <a:ea typeface="+mn-ea"/>
                <a:cs typeface="+mn-cs"/>
              </a:rPr>
              <a:t>Santidad</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21</a:t>
            </a:fld>
            <a:endParaRPr lang="en-US"/>
          </a:p>
        </p:txBody>
      </p:sp>
    </p:spTree>
    <p:extLst>
      <p:ext uri="{BB962C8B-B14F-4D97-AF65-F5344CB8AC3E}">
        <p14:creationId xmlns:p14="http://schemas.microsoft.com/office/powerpoint/2010/main" val="3623537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Psa 110:1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Salmo de David.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Siéntate</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Hasta que </a:t>
            </a:r>
            <a:r>
              <a:rPr lang="en-US" sz="1200" b="0" i="0" u="none" strike="noStrike" kern="1200" dirty="0" err="1">
                <a:solidFill>
                  <a:schemeClr val="tx1"/>
                </a:solidFill>
                <a:effectLst/>
                <a:latin typeface="+mn-lt"/>
                <a:ea typeface="+mn-ea"/>
                <a:cs typeface="+mn-cs"/>
              </a:rPr>
              <a:t>ponga</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enemigos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estrado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pies.</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4"/>
              </a:rPr>
              <a:t>Heb 8:1</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Ahora</a:t>
            </a:r>
            <a:r>
              <a:rPr lang="en-US" sz="1200" b="0" i="0" u="none" strike="noStrike" kern="1200" dirty="0">
                <a:solidFill>
                  <a:schemeClr val="tx1"/>
                </a:solidFill>
                <a:effectLst/>
                <a:latin typeface="+mn-lt"/>
                <a:ea typeface="+mn-ea"/>
                <a:cs typeface="+mn-cs"/>
              </a:rPr>
              <a:t> bien, el punto principal de lo que </a:t>
            </a:r>
            <a:r>
              <a:rPr lang="en-US" sz="1200" b="0" i="0" u="none" strike="noStrike" kern="1200" dirty="0" err="1">
                <a:solidFill>
                  <a:schemeClr val="tx1"/>
                </a:solidFill>
                <a:effectLst/>
                <a:latin typeface="+mn-lt"/>
                <a:ea typeface="+mn-ea"/>
                <a:cs typeface="+mn-cs"/>
              </a:rPr>
              <a:t>venimos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es que </a:t>
            </a:r>
            <a:r>
              <a:rPr lang="en-US" sz="1200" b="0" i="0" u="none" strike="noStrike" kern="1200" dirty="0" err="1">
                <a:solidFill>
                  <a:schemeClr val="tx1"/>
                </a:solidFill>
                <a:effectLst/>
                <a:latin typeface="+mn-lt"/>
                <a:ea typeface="+mn-ea"/>
                <a:cs typeface="+mn-cs"/>
              </a:rPr>
              <a:t>tenemos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sumo </a:t>
            </a:r>
            <a:r>
              <a:rPr lang="en-US" sz="1200" b="0" i="0" u="none" strike="noStrike" kern="1200" dirty="0" err="1">
                <a:solidFill>
                  <a:schemeClr val="tx1"/>
                </a:solidFill>
                <a:effectLst/>
                <a:latin typeface="+mn-lt"/>
                <a:ea typeface="+mn-ea"/>
                <a:cs typeface="+mn-cs"/>
              </a:rPr>
              <a:t>sacerdote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sentó</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diestra</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Majestad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cielos</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5"/>
              </a:rPr>
              <a:t>Psa 93:1</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reina</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vistió</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magnificencia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vistió</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ciñó</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poder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Afirmó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mundo</a:t>
            </a:r>
            <a:r>
              <a:rPr lang="en-US" sz="1200" b="0" i="0" u="none" strike="noStrike" kern="1200" dirty="0">
                <a:solidFill>
                  <a:schemeClr val="tx1"/>
                </a:solidFill>
                <a:effectLst/>
                <a:latin typeface="+mn-lt"/>
                <a:ea typeface="+mn-ea"/>
                <a:cs typeface="+mn-cs"/>
              </a:rPr>
              <a:t>, y no se </a:t>
            </a:r>
            <a:r>
              <a:rPr lang="en-US" sz="1200" b="0" i="0" u="none" strike="noStrike" kern="1200" dirty="0" err="1">
                <a:solidFill>
                  <a:schemeClr val="tx1"/>
                </a:solidFill>
                <a:effectLst/>
                <a:latin typeface="+mn-lt"/>
                <a:ea typeface="+mn-ea"/>
                <a:cs typeface="+mn-cs"/>
              </a:rPr>
              <a:t>moverá</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Psa 93:2</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Firme es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Tú </a:t>
            </a:r>
            <a:r>
              <a:rPr lang="en-US" sz="1200" b="0" i="0" u="none" strike="noStrike" kern="1200" dirty="0" err="1">
                <a:solidFill>
                  <a:schemeClr val="tx1"/>
                </a:solidFill>
                <a:effectLst/>
                <a:latin typeface="+mn-lt"/>
                <a:ea typeface="+mn-ea"/>
                <a:cs typeface="+mn-cs"/>
              </a:rPr>
              <a:t>eres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eternamente</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22</a:t>
            </a:fld>
            <a:endParaRPr lang="en-US"/>
          </a:p>
        </p:txBody>
      </p:sp>
    </p:spTree>
    <p:extLst>
      <p:ext uri="{BB962C8B-B14F-4D97-AF65-F5344CB8AC3E}">
        <p14:creationId xmlns:p14="http://schemas.microsoft.com/office/powerpoint/2010/main" val="3459996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1Ch 17:11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cumplidos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irte</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padres, </a:t>
            </a:r>
            <a:r>
              <a:rPr lang="en-US" sz="1200" b="0" i="0" u="none" strike="noStrike" kern="1200" dirty="0" err="1">
                <a:solidFill>
                  <a:schemeClr val="tx1"/>
                </a:solidFill>
                <a:effectLst/>
                <a:latin typeface="+mn-lt"/>
                <a:ea typeface="+mn-ea"/>
                <a:cs typeface="+mn-cs"/>
              </a:rPr>
              <a:t>levantaré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ti</a:t>
            </a:r>
            <a:r>
              <a:rPr lang="en-US" sz="1200" b="0" i="0" u="none" strike="noStrike" kern="1200" dirty="0">
                <a:solidFill>
                  <a:schemeClr val="tx1"/>
                </a:solidFill>
                <a:effectLst/>
                <a:latin typeface="+mn-lt"/>
                <a:ea typeface="+mn-ea"/>
                <a:cs typeface="+mn-cs"/>
              </a:rPr>
              <a:t>, a uno de entre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afirmaré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1Ch 17:12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edificará</a:t>
            </a:r>
            <a:r>
              <a:rPr lang="en-US" sz="1200" b="0" i="0" u="none" strike="noStrike" kern="1200" dirty="0">
                <a:solidFill>
                  <a:schemeClr val="tx1"/>
                </a:solidFill>
                <a:effectLst/>
                <a:latin typeface="+mn-lt"/>
                <a:ea typeface="+mn-ea"/>
                <a:cs typeface="+mn-cs"/>
              </a:rPr>
              <a:t> casa, y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confirmaré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eternamente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Jer 22:30</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Escribid</a:t>
            </a:r>
            <a:r>
              <a:rPr lang="en-US" sz="1200" b="0" i="0" u="none" strike="noStrike" kern="1200" dirty="0">
                <a:solidFill>
                  <a:schemeClr val="tx1"/>
                </a:solidFill>
                <a:effectLst/>
                <a:latin typeface="+mn-lt"/>
                <a:ea typeface="+mn-ea"/>
                <a:cs typeface="+mn-cs"/>
              </a:rPr>
              <a:t> lo que </a:t>
            </a:r>
            <a:r>
              <a:rPr lang="en-US" sz="1200" b="0" i="0" u="none" strike="noStrike" kern="1200" dirty="0" err="1">
                <a:solidFill>
                  <a:schemeClr val="tx1"/>
                </a:solidFill>
                <a:effectLst/>
                <a:latin typeface="+mn-lt"/>
                <a:ea typeface="+mn-ea"/>
                <a:cs typeface="+mn-cs"/>
              </a:rPr>
              <a:t>sucederá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hombre privado de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hombre a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nada </a:t>
            </a:r>
            <a:r>
              <a:rPr lang="en-US" sz="1200" b="0" i="0" u="none" strike="noStrike" kern="1200" dirty="0" err="1">
                <a:solidFill>
                  <a:schemeClr val="tx1"/>
                </a:solidFill>
                <a:effectLst/>
                <a:latin typeface="+mn-lt"/>
                <a:ea typeface="+mn-ea"/>
                <a:cs typeface="+mn-cs"/>
              </a:rPr>
              <a:t>próspero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sucederá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ninguno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logrará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sentarse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David,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Jer 36:30</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Por tanto,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acerca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Joacim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tendrá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siente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David; y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cuerpo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echado</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calor</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y al </a:t>
            </a:r>
            <a:r>
              <a:rPr lang="en-US" sz="1200" b="0" i="0" u="none" strike="noStrike" kern="1200" dirty="0" err="1">
                <a:solidFill>
                  <a:schemeClr val="tx1"/>
                </a:solidFill>
                <a:effectLst/>
                <a:latin typeface="+mn-lt"/>
                <a:ea typeface="+mn-ea"/>
                <a:cs typeface="+mn-cs"/>
              </a:rPr>
              <a:t>hielo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23</a:t>
            </a:fld>
            <a:endParaRPr lang="en-US"/>
          </a:p>
        </p:txBody>
      </p:sp>
    </p:spTree>
    <p:extLst>
      <p:ext uri="{BB962C8B-B14F-4D97-AF65-F5344CB8AC3E}">
        <p14:creationId xmlns:p14="http://schemas.microsoft.com/office/powerpoint/2010/main" val="3556613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24</a:t>
            </a:fld>
            <a:endParaRPr lang="en-US"/>
          </a:p>
        </p:txBody>
      </p:sp>
    </p:spTree>
    <p:extLst>
      <p:ext uri="{BB962C8B-B14F-4D97-AF65-F5344CB8AC3E}">
        <p14:creationId xmlns:p14="http://schemas.microsoft.com/office/powerpoint/2010/main" val="37182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Isa 53:6</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descarriamos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ovejas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cada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cual</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apartó</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camino</a:t>
            </a:r>
            <a:r>
              <a:rPr lang="en-US" sz="1200" b="0" i="0" u="none" strike="noStrike" kern="1200" dirty="0">
                <a:solidFill>
                  <a:schemeClr val="tx1"/>
                </a:solidFill>
                <a:effectLst/>
                <a:latin typeface="+mn-lt"/>
                <a:ea typeface="+mn-ea"/>
                <a:cs typeface="+mn-cs"/>
              </a:rPr>
              <a:t>; mas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cargó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pecado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Isa 53:7</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Angustiado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afligido</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abrió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boca;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cordero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llevado</a:t>
            </a:r>
            <a:r>
              <a:rPr lang="en-US" sz="1200" b="0" i="0" u="none" strike="noStrike" kern="1200" dirty="0">
                <a:solidFill>
                  <a:schemeClr val="tx1"/>
                </a:solidFill>
                <a:effectLst/>
                <a:latin typeface="+mn-lt"/>
                <a:ea typeface="+mn-ea"/>
                <a:cs typeface="+mn-cs"/>
              </a:rPr>
              <a:t> al </a:t>
            </a:r>
            <a:r>
              <a:rPr lang="en-US" sz="1200" b="0" i="0" u="none" strike="noStrike" kern="1200" dirty="0" err="1">
                <a:solidFill>
                  <a:schemeClr val="tx1"/>
                </a:solidFill>
                <a:effectLst/>
                <a:latin typeface="+mn-lt"/>
                <a:ea typeface="+mn-ea"/>
                <a:cs typeface="+mn-cs"/>
              </a:rPr>
              <a:t>matadero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oveja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 sus </a:t>
            </a:r>
            <a:r>
              <a:rPr lang="en-US" sz="1200" b="0" i="0" u="none" strike="noStrike" kern="1200" dirty="0" err="1">
                <a:solidFill>
                  <a:schemeClr val="tx1"/>
                </a:solidFill>
                <a:effectLst/>
                <a:latin typeface="+mn-lt"/>
                <a:ea typeface="+mn-ea"/>
                <a:cs typeface="+mn-cs"/>
              </a:rPr>
              <a:t>trasquiladores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enmudeció</a:t>
            </a:r>
            <a:r>
              <a:rPr lang="en-US" sz="1200" b="0" i="0" u="none" strike="noStrike" kern="1200" dirty="0">
                <a:solidFill>
                  <a:schemeClr val="tx1"/>
                </a:solidFill>
                <a:effectLst/>
                <a:latin typeface="+mn-lt"/>
                <a:ea typeface="+mn-ea"/>
                <a:cs typeface="+mn-cs"/>
              </a:rPr>
              <a:t>, y no </a:t>
            </a:r>
            <a:r>
              <a:rPr lang="en-US" sz="1200" b="0" i="0" u="none" strike="noStrike" kern="1200" dirty="0" err="1">
                <a:solidFill>
                  <a:schemeClr val="tx1"/>
                </a:solidFill>
                <a:effectLst/>
                <a:latin typeface="+mn-lt"/>
                <a:ea typeface="+mn-ea"/>
                <a:cs typeface="+mn-cs"/>
              </a:rPr>
              <a:t>abrió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boca.</a:t>
            </a:r>
          </a:p>
          <a:p>
            <a:r>
              <a:rPr lang="en-US" sz="1200" b="1" i="0" u="sng" strike="noStrike" kern="1200" dirty="0">
                <a:solidFill>
                  <a:schemeClr val="tx1"/>
                </a:solidFill>
                <a:effectLst/>
                <a:latin typeface="+mn-lt"/>
                <a:ea typeface="+mn-ea"/>
                <a:cs typeface="+mn-cs"/>
                <a:hlinkClick r:id="rId5"/>
              </a:rPr>
              <a:t>Isa 53:8</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cárcel</a:t>
            </a:r>
            <a:r>
              <a:rPr lang="en-US" sz="1200" b="0" i="0" u="none" strike="noStrike" kern="1200" dirty="0">
                <a:solidFill>
                  <a:schemeClr val="tx1"/>
                </a:solidFill>
                <a:effectLst/>
                <a:latin typeface="+mn-lt"/>
                <a:ea typeface="+mn-ea"/>
                <a:cs typeface="+mn-cs"/>
              </a:rPr>
              <a:t> y por </a:t>
            </a:r>
            <a:r>
              <a:rPr lang="en-US" sz="1200" b="0" i="0" u="none" strike="noStrike" kern="1200" dirty="0" err="1">
                <a:solidFill>
                  <a:schemeClr val="tx1"/>
                </a:solidFill>
                <a:effectLst/>
                <a:latin typeface="+mn-lt"/>
                <a:ea typeface="+mn-ea"/>
                <a:cs typeface="+mn-cs"/>
              </a:rPr>
              <a:t>juicio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quitado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generación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quién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contará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cortado de la tierra de los </a:t>
            </a:r>
            <a:r>
              <a:rPr lang="en-US" sz="1200" b="0" i="0" u="none" strike="noStrike" kern="1200" dirty="0" err="1">
                <a:solidFill>
                  <a:schemeClr val="tx1"/>
                </a:solidFill>
                <a:effectLst/>
                <a:latin typeface="+mn-lt"/>
                <a:ea typeface="+mn-ea"/>
                <a:cs typeface="+mn-cs"/>
              </a:rPr>
              <a:t>vivientes</a:t>
            </a:r>
            <a:r>
              <a:rPr lang="en-US" sz="1200" b="0" i="0" u="none" strike="noStrike" kern="1200" dirty="0">
                <a:solidFill>
                  <a:schemeClr val="tx1"/>
                </a:solidFill>
                <a:effectLst/>
                <a:latin typeface="+mn-lt"/>
                <a:ea typeface="+mn-ea"/>
                <a:cs typeface="+mn-cs"/>
              </a:rPr>
              <a:t>, y por la </a:t>
            </a:r>
            <a:r>
              <a:rPr lang="en-US" sz="1200" b="0" i="0" u="none" strike="noStrike" kern="1200" dirty="0" err="1">
                <a:solidFill>
                  <a:schemeClr val="tx1"/>
                </a:solidFill>
                <a:effectLst/>
                <a:latin typeface="+mn-lt"/>
                <a:ea typeface="+mn-ea"/>
                <a:cs typeface="+mn-cs"/>
              </a:rPr>
              <a:t>rebelión</a:t>
            </a:r>
            <a:r>
              <a:rPr lang="en-US" sz="1200" b="0" i="0" u="none" strike="noStrike" kern="1200" dirty="0">
                <a:solidFill>
                  <a:schemeClr val="tx1"/>
                </a:solidFill>
                <a:effectLst/>
                <a:latin typeface="+mn-lt"/>
                <a:ea typeface="+mn-ea"/>
                <a:cs typeface="+mn-cs"/>
              </a:rPr>
              <a:t> de mi pueblo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herido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Isa 53:9</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dispuso</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impíos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sepultura</a:t>
            </a:r>
            <a:r>
              <a:rPr lang="en-US" sz="1200" b="0" i="0" u="none" strike="noStrike" kern="1200" dirty="0">
                <a:solidFill>
                  <a:schemeClr val="tx1"/>
                </a:solidFill>
                <a:effectLst/>
                <a:latin typeface="+mn-lt"/>
                <a:ea typeface="+mn-ea"/>
                <a:cs typeface="+mn-cs"/>
              </a:rPr>
              <a:t>, mas con los </a:t>
            </a:r>
            <a:r>
              <a:rPr lang="en-US" sz="1200" b="0" i="0" u="none" strike="noStrike" kern="1200" dirty="0" err="1">
                <a:solidFill>
                  <a:schemeClr val="tx1"/>
                </a:solidFill>
                <a:effectLst/>
                <a:latin typeface="+mn-lt"/>
                <a:ea typeface="+mn-ea"/>
                <a:cs typeface="+mn-cs"/>
              </a:rPr>
              <a:t>ricos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muerte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aunque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nunca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hizo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maldad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hubo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engaño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boca.</a:t>
            </a:r>
          </a:p>
          <a:p>
            <a:r>
              <a:rPr lang="en-US" sz="1200" b="1" i="0" u="sng" strike="noStrike" kern="1200" dirty="0">
                <a:solidFill>
                  <a:schemeClr val="tx1"/>
                </a:solidFill>
                <a:effectLst/>
                <a:latin typeface="+mn-lt"/>
                <a:ea typeface="+mn-ea"/>
                <a:cs typeface="+mn-cs"/>
                <a:hlinkClick r:id="rId7"/>
              </a:rPr>
              <a:t>Isa 53:10</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quebrantarlo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sujetándole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padecimiento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haya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expiación</a:t>
            </a:r>
            <a:r>
              <a:rPr lang="en-US" sz="1200" b="0" i="0" u="none" strike="noStrike" kern="1200" dirty="0">
                <a:solidFill>
                  <a:schemeClr val="tx1"/>
                </a:solidFill>
                <a:effectLst/>
                <a:latin typeface="+mn-lt"/>
                <a:ea typeface="+mn-ea"/>
                <a:cs typeface="+mn-cs"/>
              </a:rPr>
              <a:t> por el </a:t>
            </a:r>
            <a:r>
              <a:rPr lang="en-US" sz="1200" b="0" i="0" u="none" strike="noStrike" kern="1200" dirty="0" err="1">
                <a:solidFill>
                  <a:schemeClr val="tx1"/>
                </a:solidFill>
                <a:effectLst/>
                <a:latin typeface="+mn-lt"/>
                <a:ea typeface="+mn-ea"/>
                <a:cs typeface="+mn-cs"/>
              </a:rPr>
              <a:t>pecado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linaje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vivirá</a:t>
            </a:r>
            <a:r>
              <a:rPr lang="en-US" sz="1200" b="0" i="0" u="none" strike="noStrike" kern="1200" dirty="0">
                <a:solidFill>
                  <a:schemeClr val="tx1"/>
                </a:solidFill>
                <a:effectLst/>
                <a:latin typeface="+mn-lt"/>
                <a:ea typeface="+mn-ea"/>
                <a:cs typeface="+mn-cs"/>
              </a:rPr>
              <a:t> por largos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y la </a:t>
            </a:r>
            <a:r>
              <a:rPr lang="en-US" sz="1200" b="0" i="0" u="none" strike="noStrike" kern="1200" dirty="0" err="1">
                <a:solidFill>
                  <a:schemeClr val="tx1"/>
                </a:solidFill>
                <a:effectLst/>
                <a:latin typeface="+mn-lt"/>
                <a:ea typeface="+mn-ea"/>
                <a:cs typeface="+mn-cs"/>
              </a:rPr>
              <a:t>voluntad</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mano </a:t>
            </a:r>
            <a:r>
              <a:rPr lang="en-US" sz="1200" b="0" i="0" u="none" strike="noStrike" kern="1200" dirty="0" err="1">
                <a:solidFill>
                  <a:schemeClr val="tx1"/>
                </a:solidFill>
                <a:effectLst/>
                <a:latin typeface="+mn-lt"/>
                <a:ea typeface="+mn-ea"/>
                <a:cs typeface="+mn-cs"/>
              </a:rPr>
              <a:t>prosperada</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25</a:t>
            </a:fld>
            <a:endParaRPr lang="en-US"/>
          </a:p>
        </p:txBody>
      </p:sp>
    </p:spTree>
    <p:extLst>
      <p:ext uri="{BB962C8B-B14F-4D97-AF65-F5344CB8AC3E}">
        <p14:creationId xmlns:p14="http://schemas.microsoft.com/office/powerpoint/2010/main" val="1051215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Isa 53:11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Verá</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fruto</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aflicción</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alma, y </a:t>
            </a:r>
            <a:r>
              <a:rPr lang="en-US" sz="1200" b="0" i="0" u="none" strike="noStrike" kern="1200" dirty="0" err="1">
                <a:solidFill>
                  <a:schemeClr val="tx1"/>
                </a:solidFill>
                <a:effectLst/>
                <a:latin typeface="+mn-lt"/>
                <a:ea typeface="+mn-ea"/>
                <a:cs typeface="+mn-cs"/>
              </a:rPr>
              <a:t>quedará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satisfecho</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conocimiento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justificará</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justo</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muchos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llevará</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iniquidades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Isa 53:12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Por tanto,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daré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parte</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grandes</a:t>
            </a:r>
            <a:r>
              <a:rPr lang="en-US" sz="1200" b="0" i="0" u="none" strike="noStrike" kern="1200" dirty="0">
                <a:solidFill>
                  <a:schemeClr val="tx1"/>
                </a:solidFill>
                <a:effectLst/>
                <a:latin typeface="+mn-lt"/>
                <a:ea typeface="+mn-ea"/>
                <a:cs typeface="+mn-cs"/>
              </a:rPr>
              <a:t>, y con los </a:t>
            </a:r>
            <a:r>
              <a:rPr lang="en-US" sz="1200" b="0" i="0" u="none" strike="noStrike" kern="1200" dirty="0" err="1">
                <a:solidFill>
                  <a:schemeClr val="tx1"/>
                </a:solidFill>
                <a:effectLst/>
                <a:latin typeface="+mn-lt"/>
                <a:ea typeface="+mn-ea"/>
                <a:cs typeface="+mn-cs"/>
              </a:rPr>
              <a:t>fuertes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repartirá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despojos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cuanto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derramó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vida</a:t>
            </a:r>
            <a:r>
              <a:rPr lang="en-US" sz="1200" b="0" i="0" u="none" strike="noStrike" kern="1200" dirty="0">
                <a:solidFill>
                  <a:schemeClr val="tx1"/>
                </a:solidFill>
                <a:effectLst/>
                <a:latin typeface="+mn-lt"/>
                <a:ea typeface="+mn-ea"/>
                <a:cs typeface="+mn-cs"/>
              </a:rPr>
              <a:t> hasta la </a:t>
            </a:r>
            <a:r>
              <a:rPr lang="en-US" sz="1200" b="0" i="0" u="none" strike="noStrike" kern="1200" dirty="0" err="1">
                <a:solidFill>
                  <a:schemeClr val="tx1"/>
                </a:solidFill>
                <a:effectLst/>
                <a:latin typeface="+mn-lt"/>
                <a:ea typeface="+mn-ea"/>
                <a:cs typeface="+mn-cs"/>
              </a:rPr>
              <a:t>muerte</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fue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contado</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pecadores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llevado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pecado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muchos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orado</a:t>
            </a:r>
            <a:r>
              <a:rPr lang="en-US" sz="1200" b="0" i="0" u="none" strike="noStrike" kern="1200" dirty="0">
                <a:solidFill>
                  <a:schemeClr val="tx1"/>
                </a:solidFill>
                <a:effectLst/>
                <a:latin typeface="+mn-lt"/>
                <a:ea typeface="+mn-ea"/>
                <a:cs typeface="+mn-cs"/>
              </a:rPr>
              <a:t> por los </a:t>
            </a:r>
            <a:r>
              <a:rPr lang="en-US" sz="1200" b="0" i="0" u="none" strike="noStrike" kern="1200" dirty="0" err="1">
                <a:solidFill>
                  <a:schemeClr val="tx1"/>
                </a:solidFill>
                <a:effectLst/>
                <a:latin typeface="+mn-lt"/>
                <a:ea typeface="+mn-ea"/>
                <a:cs typeface="+mn-cs"/>
              </a:rPr>
              <a:t>transgresores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2Ti 2:8</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Acuérdate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Jesucristo</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linaje</a:t>
            </a:r>
            <a:r>
              <a:rPr lang="en-US" sz="1200" b="0" i="0" u="none" strike="noStrike" kern="1200" dirty="0">
                <a:solidFill>
                  <a:schemeClr val="tx1"/>
                </a:solidFill>
                <a:effectLst/>
                <a:latin typeface="+mn-lt"/>
                <a:ea typeface="+mn-ea"/>
                <a:cs typeface="+mn-cs"/>
              </a:rPr>
              <a:t> de David, </a:t>
            </a:r>
            <a:r>
              <a:rPr lang="en-US" sz="1200" b="0" i="0" u="none" strike="noStrike" kern="1200" dirty="0" err="1">
                <a:solidFill>
                  <a:schemeClr val="tx1"/>
                </a:solidFill>
                <a:effectLst/>
                <a:latin typeface="+mn-lt"/>
                <a:ea typeface="+mn-ea"/>
                <a:cs typeface="+mn-cs"/>
              </a:rPr>
              <a:t>resucitado</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muertos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conforme</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evangelio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Rev 5:5</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Y uno de los </a:t>
            </a:r>
            <a:r>
              <a:rPr lang="en-US" sz="1200" b="0" i="0" u="none" strike="noStrike" kern="1200" dirty="0" err="1">
                <a:solidFill>
                  <a:schemeClr val="tx1"/>
                </a:solidFill>
                <a:effectLst/>
                <a:latin typeface="+mn-lt"/>
                <a:ea typeface="+mn-ea"/>
                <a:cs typeface="+mn-cs"/>
              </a:rPr>
              <a:t>ancianos</a:t>
            </a:r>
            <a:r>
              <a:rPr lang="en-US" sz="1200" b="0" i="0" u="none" strike="noStrike" kern="1200" dirty="0">
                <a:solidFill>
                  <a:schemeClr val="tx1"/>
                </a:solidFill>
                <a:effectLst/>
                <a:latin typeface="+mn-lt"/>
                <a:ea typeface="+mn-ea"/>
                <a:cs typeface="+mn-cs"/>
              </a:rPr>
              <a:t> me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llores</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que el León de la </a:t>
            </a:r>
            <a:r>
              <a:rPr lang="en-US" sz="1200" b="0" i="0" u="none" strike="noStrike" kern="1200" dirty="0" err="1">
                <a:solidFill>
                  <a:schemeClr val="tx1"/>
                </a:solidFill>
                <a:effectLst/>
                <a:latin typeface="+mn-lt"/>
                <a:ea typeface="+mn-ea"/>
                <a:cs typeface="+mn-cs"/>
              </a:rPr>
              <a:t>tribu</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raíz</a:t>
            </a:r>
            <a:r>
              <a:rPr lang="en-US" sz="1200" b="0" i="0" u="none" strike="noStrike" kern="1200" dirty="0">
                <a:solidFill>
                  <a:schemeClr val="tx1"/>
                </a:solidFill>
                <a:effectLst/>
                <a:latin typeface="+mn-lt"/>
                <a:ea typeface="+mn-ea"/>
                <a:cs typeface="+mn-cs"/>
              </a:rPr>
              <a:t> de David, ha </a:t>
            </a:r>
            <a:r>
              <a:rPr lang="en-US" sz="1200" b="0" i="0" u="none" strike="noStrike" kern="1200" dirty="0" err="1">
                <a:solidFill>
                  <a:schemeClr val="tx1"/>
                </a:solidFill>
                <a:effectLst/>
                <a:latin typeface="+mn-lt"/>
                <a:ea typeface="+mn-ea"/>
                <a:cs typeface="+mn-cs"/>
              </a:rPr>
              <a:t>vencido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abrir</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libro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desatar</a:t>
            </a:r>
            <a:r>
              <a:rPr lang="en-US" sz="1200" b="0" i="0" u="none" strike="noStrike" kern="1200" dirty="0">
                <a:solidFill>
                  <a:schemeClr val="tx1"/>
                </a:solidFill>
                <a:effectLst/>
                <a:latin typeface="+mn-lt"/>
                <a:ea typeface="+mn-ea"/>
                <a:cs typeface="+mn-cs"/>
              </a:rPr>
              <a:t> sus </a:t>
            </a:r>
            <a:r>
              <a:rPr lang="en-US" sz="1200" b="0" i="0" u="none" strike="noStrike" kern="1200" dirty="0" err="1">
                <a:solidFill>
                  <a:schemeClr val="tx1"/>
                </a:solidFill>
                <a:effectLst/>
                <a:latin typeface="+mn-lt"/>
                <a:ea typeface="+mn-ea"/>
                <a:cs typeface="+mn-cs"/>
              </a:rPr>
              <a:t>siete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sellos</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26</a:t>
            </a:fld>
            <a:endParaRPr lang="en-US"/>
          </a:p>
        </p:txBody>
      </p:sp>
    </p:spTree>
    <p:extLst>
      <p:ext uri="{BB962C8B-B14F-4D97-AF65-F5344CB8AC3E}">
        <p14:creationId xmlns:p14="http://schemas.microsoft.com/office/powerpoint/2010/main" val="3675370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Psa 132:13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elegido</a:t>
            </a:r>
            <a:r>
              <a:rPr lang="en-US" sz="1200" b="0" i="0" u="none" strike="noStrike" kern="1200" dirty="0">
                <a:solidFill>
                  <a:schemeClr val="tx1"/>
                </a:solidFill>
                <a:effectLst/>
                <a:latin typeface="+mn-lt"/>
                <a:ea typeface="+mn-ea"/>
                <a:cs typeface="+mn-cs"/>
              </a:rPr>
              <a:t> a Sion; La </a:t>
            </a:r>
            <a:r>
              <a:rPr lang="en-US" sz="1200" b="0" i="0" u="none" strike="noStrike" kern="1200" dirty="0" err="1">
                <a:solidFill>
                  <a:schemeClr val="tx1"/>
                </a:solidFill>
                <a:effectLst/>
                <a:latin typeface="+mn-lt"/>
                <a:ea typeface="+mn-ea"/>
                <a:cs typeface="+mn-cs"/>
              </a:rPr>
              <a:t>quiso</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habitación</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sí</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Psa 132:14</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Éste</a:t>
            </a:r>
            <a:r>
              <a:rPr lang="en-US" sz="1200" b="0" i="0" u="none" strike="noStrike" kern="1200" dirty="0">
                <a:solidFill>
                  <a:schemeClr val="tx1"/>
                </a:solidFill>
                <a:effectLst/>
                <a:latin typeface="+mn-lt"/>
                <a:ea typeface="+mn-ea"/>
                <a:cs typeface="+mn-cs"/>
              </a:rPr>
              <a:t> es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lugar</a:t>
            </a:r>
            <a:r>
              <a:rPr lang="en-US" sz="1200" b="0" i="0" u="none" strike="noStrike" kern="1200" dirty="0">
                <a:solidFill>
                  <a:schemeClr val="tx1"/>
                </a:solidFill>
                <a:effectLst/>
                <a:latin typeface="+mn-lt"/>
                <a:ea typeface="+mn-ea"/>
                <a:cs typeface="+mn-cs"/>
              </a:rPr>
              <a:t> de mi </a:t>
            </a:r>
            <a:r>
              <a:rPr lang="en-US" sz="1200" b="0" i="0" u="none" strike="noStrike" kern="1200" dirty="0" err="1">
                <a:solidFill>
                  <a:schemeClr val="tx1"/>
                </a:solidFill>
                <a:effectLst/>
                <a:latin typeface="+mn-lt"/>
                <a:ea typeface="+mn-ea"/>
                <a:cs typeface="+mn-cs"/>
              </a:rPr>
              <a:t>reposo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habitaré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la he </a:t>
            </a:r>
            <a:r>
              <a:rPr lang="en-US" sz="1200" b="0" i="0" u="none" strike="noStrike" kern="1200" dirty="0" err="1">
                <a:solidFill>
                  <a:schemeClr val="tx1"/>
                </a:solidFill>
                <a:effectLst/>
                <a:latin typeface="+mn-lt"/>
                <a:ea typeface="+mn-ea"/>
                <a:cs typeface="+mn-cs"/>
              </a:rPr>
              <a:t>querido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2Sa 22:51</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salva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gloriosamente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usa</a:t>
            </a:r>
            <a:r>
              <a:rPr lang="en-US" sz="1200" b="0" i="0" u="none" strike="noStrike" kern="1200" dirty="0">
                <a:solidFill>
                  <a:schemeClr val="tx1"/>
                </a:solidFill>
                <a:effectLst/>
                <a:latin typeface="+mn-lt"/>
                <a:ea typeface="+mn-ea"/>
                <a:cs typeface="+mn-cs"/>
              </a:rPr>
              <a:t> de misericordia para con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ungido</a:t>
            </a:r>
            <a:r>
              <a:rPr lang="en-US" sz="1200" b="0" i="0" u="none" strike="noStrike" kern="1200" dirty="0">
                <a:solidFill>
                  <a:schemeClr val="tx1"/>
                </a:solidFill>
                <a:effectLst/>
                <a:latin typeface="+mn-lt"/>
                <a:ea typeface="+mn-ea"/>
                <a:cs typeface="+mn-cs"/>
              </a:rPr>
              <a:t>, A David y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27</a:t>
            </a:fld>
            <a:endParaRPr lang="en-US"/>
          </a:p>
        </p:txBody>
      </p:sp>
    </p:spTree>
    <p:extLst>
      <p:ext uri="{BB962C8B-B14F-4D97-AF65-F5344CB8AC3E}">
        <p14:creationId xmlns:p14="http://schemas.microsoft.com/office/powerpoint/2010/main" val="3139324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28</a:t>
            </a:fld>
            <a:endParaRPr lang="en-US"/>
          </a:p>
        </p:txBody>
      </p:sp>
    </p:spTree>
    <p:extLst>
      <p:ext uri="{BB962C8B-B14F-4D97-AF65-F5344CB8AC3E}">
        <p14:creationId xmlns:p14="http://schemas.microsoft.com/office/powerpoint/2010/main" val="3821559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Mat 1:1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Libro de la </a:t>
            </a:r>
            <a:r>
              <a:rPr lang="en-US" sz="1200" b="0" i="0" u="none" strike="noStrike" kern="1200" dirty="0" err="1">
                <a:solidFill>
                  <a:schemeClr val="tx1"/>
                </a:solidFill>
                <a:effectLst/>
                <a:latin typeface="+mn-lt"/>
                <a:ea typeface="+mn-ea"/>
                <a:cs typeface="+mn-cs"/>
              </a:rPr>
              <a:t>genealogía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Jesucristo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David,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Abraham.</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29</a:t>
            </a:fld>
            <a:endParaRPr lang="en-US"/>
          </a:p>
        </p:txBody>
      </p:sp>
    </p:spTree>
    <p:extLst>
      <p:ext uri="{BB962C8B-B14F-4D97-AF65-F5344CB8AC3E}">
        <p14:creationId xmlns:p14="http://schemas.microsoft.com/office/powerpoint/2010/main" val="3279659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30</a:t>
            </a:fld>
            <a:endParaRPr lang="en-US"/>
          </a:p>
        </p:txBody>
      </p:sp>
    </p:spTree>
    <p:extLst>
      <p:ext uri="{BB962C8B-B14F-4D97-AF65-F5344CB8AC3E}">
        <p14:creationId xmlns:p14="http://schemas.microsoft.com/office/powerpoint/2010/main" val="65945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a:defRPr sz="1200">
                <a:latin typeface="Calibri"/>
                <a:ea typeface="Calibri"/>
                <a:cs typeface="Calibri"/>
                <a:sym typeface="Calibri"/>
              </a:defRPr>
            </a:pPr>
            <a:r>
              <a:t>Fundación para todos los pactos unilaterales de Dios con Israel </a:t>
            </a:r>
          </a:p>
          <a:p>
            <a:pPr>
              <a:defRPr sz="1200">
                <a:latin typeface="Calibri"/>
                <a:ea typeface="Calibri"/>
                <a:cs typeface="Calibri"/>
                <a:sym typeface="Calibri"/>
              </a:defRPr>
            </a:pPr>
            <a:r>
              <a:t>Gen 15:7-21</a:t>
            </a:r>
          </a:p>
          <a:p>
            <a:pPr>
              <a:defRPr sz="1200">
                <a:latin typeface="Calibri"/>
                <a:ea typeface="Calibri"/>
                <a:cs typeface="Calibri"/>
                <a:sym typeface="Calibri"/>
              </a:defRPr>
            </a:pPr>
            <a:r>
              <a:t>Gen 15:18</a:t>
            </a:r>
          </a:p>
          <a:p>
            <a:pPr>
              <a:defRPr sz="1200">
                <a:latin typeface="Calibri"/>
                <a:ea typeface="Calibri"/>
                <a:cs typeface="Calibri"/>
                <a:sym typeface="Calibri"/>
              </a:defRPr>
            </a:pPr>
            <a:r>
              <a:t>Gen 17:9-14 - Señal: circumcisión</a:t>
            </a:r>
          </a:p>
          <a:p>
            <a:pPr>
              <a:defRPr sz="1200">
                <a:latin typeface="Calibri"/>
                <a:ea typeface="Calibri"/>
                <a:cs typeface="Calibri"/>
                <a:sym typeface="Calibri"/>
              </a:defRPr>
            </a:pPr>
            <a:r>
              <a:t>Confirmado: nacimiento de Isaac: Gen 17:19 y Jacob: Gen 28:12-13)</a:t>
            </a:r>
          </a:p>
          <a:p>
            <a:pPr>
              <a:defRPr sz="1200">
                <a:latin typeface="Calibri"/>
                <a:ea typeface="Calibri"/>
                <a:cs typeface="Calibri"/>
                <a:sym typeface="Calibri"/>
              </a:defRPr>
            </a:pPr>
            <a:endParaRPr/>
          </a:p>
          <a:p>
            <a:pPr>
              <a:defRPr sz="1200">
                <a:latin typeface="Calibri"/>
                <a:ea typeface="Calibri"/>
                <a:cs typeface="Calibri"/>
                <a:sym typeface="Calibri"/>
              </a:defRPr>
            </a:pPr>
            <a:endParaRPr/>
          </a:p>
        </p:txBody>
      </p:sp>
    </p:spTree>
    <p:extLst>
      <p:ext uri="{BB962C8B-B14F-4D97-AF65-F5344CB8AC3E}">
        <p14:creationId xmlns:p14="http://schemas.microsoft.com/office/powerpoint/2010/main" val="753314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Mat 9:27</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Pasando</a:t>
            </a:r>
            <a:r>
              <a:rPr lang="en-US" sz="1200" b="0" i="0" u="none" strike="noStrike" kern="1200" dirty="0">
                <a:solidFill>
                  <a:schemeClr val="tx1"/>
                </a:solidFill>
                <a:effectLst/>
                <a:latin typeface="+mn-lt"/>
                <a:ea typeface="+mn-ea"/>
                <a:cs typeface="+mn-cs"/>
              </a:rPr>
              <a:t> Jesús de </a:t>
            </a:r>
            <a:r>
              <a:rPr lang="en-US" sz="1200" b="0" i="0" u="none" strike="noStrike" kern="1200" dirty="0" err="1">
                <a:solidFill>
                  <a:schemeClr val="tx1"/>
                </a:solidFill>
                <a:effectLst/>
                <a:latin typeface="+mn-lt"/>
                <a:ea typeface="+mn-ea"/>
                <a:cs typeface="+mn-cs"/>
              </a:rPr>
              <a:t>allí</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siguieron</a:t>
            </a:r>
            <a:r>
              <a:rPr lang="en-US" sz="1200" b="0" i="0" u="none" strike="noStrike" kern="1200" dirty="0">
                <a:solidFill>
                  <a:schemeClr val="tx1"/>
                </a:solidFill>
                <a:effectLst/>
                <a:latin typeface="+mn-lt"/>
                <a:ea typeface="+mn-ea"/>
                <a:cs typeface="+mn-cs"/>
              </a:rPr>
              <a:t> dos </a:t>
            </a:r>
            <a:r>
              <a:rPr lang="en-US" sz="1200" b="0" i="0" u="none" strike="noStrike" kern="1200" dirty="0" err="1">
                <a:solidFill>
                  <a:schemeClr val="tx1"/>
                </a:solidFill>
                <a:effectLst/>
                <a:latin typeface="+mn-lt"/>
                <a:ea typeface="+mn-ea"/>
                <a:cs typeface="+mn-cs"/>
              </a:rPr>
              <a:t>ciegos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voces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¡Ten misericordia de </a:t>
            </a:r>
            <a:r>
              <a:rPr lang="en-US" sz="1200" b="0" i="0" u="none" strike="noStrike" kern="1200" dirty="0" err="1">
                <a:solidFill>
                  <a:schemeClr val="tx1"/>
                </a:solidFill>
                <a:effectLst/>
                <a:latin typeface="+mn-lt"/>
                <a:ea typeface="+mn-ea"/>
                <a:cs typeface="+mn-cs"/>
              </a:rPr>
              <a:t>nosotros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David!</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31</a:t>
            </a:fld>
            <a:endParaRPr lang="en-US"/>
          </a:p>
        </p:txBody>
      </p:sp>
    </p:spTree>
    <p:extLst>
      <p:ext uri="{BB962C8B-B14F-4D97-AF65-F5344CB8AC3E}">
        <p14:creationId xmlns:p14="http://schemas.microsoft.com/office/powerpoint/2010/main" val="33079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Zec 14:9</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toda</a:t>
            </a:r>
            <a:r>
              <a:rPr lang="en-US" sz="1200" b="0" i="0" u="none" strike="noStrike" kern="1200" dirty="0">
                <a:solidFill>
                  <a:schemeClr val="tx1"/>
                </a:solidFill>
                <a:effectLst/>
                <a:latin typeface="+mn-lt"/>
                <a:ea typeface="+mn-ea"/>
                <a:cs typeface="+mn-cs"/>
              </a:rPr>
              <a:t> la tierra.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uno, y uno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nombre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Mat 22:42</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pensáis</a:t>
            </a:r>
            <a:r>
              <a:rPr lang="en-US" sz="1200" b="0" i="0" u="none" strike="noStrike" kern="1200" dirty="0">
                <a:solidFill>
                  <a:schemeClr val="tx1"/>
                </a:solidFill>
                <a:effectLst/>
                <a:latin typeface="+mn-lt"/>
                <a:ea typeface="+mn-ea"/>
                <a:cs typeface="+mn-cs"/>
              </a:rPr>
              <a:t> del Cristo? ¿De </a:t>
            </a:r>
            <a:r>
              <a:rPr lang="en-US" sz="1200" b="0" i="0" u="none" strike="noStrike" kern="1200" dirty="0" err="1">
                <a:solidFill>
                  <a:schemeClr val="tx1"/>
                </a:solidFill>
                <a:effectLst/>
                <a:latin typeface="+mn-lt"/>
                <a:ea typeface="+mn-ea"/>
                <a:cs typeface="+mn-cs"/>
              </a:rPr>
              <a:t>quién</a:t>
            </a:r>
            <a:r>
              <a:rPr lang="en-US" sz="1200" b="0" i="0" u="none" strike="noStrike" kern="1200" dirty="0">
                <a:solidFill>
                  <a:schemeClr val="tx1"/>
                </a:solidFill>
                <a:effectLst/>
                <a:latin typeface="+mn-lt"/>
                <a:ea typeface="+mn-ea"/>
                <a:cs typeface="+mn-cs"/>
              </a:rPr>
              <a:t> es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dijeron</a:t>
            </a:r>
            <a:r>
              <a:rPr lang="en-US" sz="1200" b="0" i="0" u="none" strike="noStrike" kern="1200" dirty="0">
                <a:solidFill>
                  <a:schemeClr val="tx1"/>
                </a:solidFill>
                <a:effectLst/>
                <a:latin typeface="+mn-lt"/>
                <a:ea typeface="+mn-ea"/>
                <a:cs typeface="+mn-cs"/>
              </a:rPr>
              <a:t>: De David.</a:t>
            </a:r>
          </a:p>
          <a:p>
            <a:r>
              <a:rPr lang="en-US" sz="1200" b="1" i="0" u="sng" strike="noStrike" kern="1200" dirty="0">
                <a:solidFill>
                  <a:schemeClr val="tx1"/>
                </a:solidFill>
                <a:effectLst/>
                <a:latin typeface="+mn-lt"/>
                <a:ea typeface="+mn-ea"/>
                <a:cs typeface="+mn-cs"/>
                <a:hlinkClick r:id="rId5"/>
              </a:rPr>
              <a:t>Mat 22:43</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les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Pues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cómo</a:t>
            </a:r>
            <a:r>
              <a:rPr lang="en-US" sz="1200" b="0" i="0" u="none" strike="noStrike" kern="1200" dirty="0">
                <a:solidFill>
                  <a:schemeClr val="tx1"/>
                </a:solidFill>
                <a:effectLst/>
                <a:latin typeface="+mn-lt"/>
                <a:ea typeface="+mn-ea"/>
                <a:cs typeface="+mn-cs"/>
              </a:rPr>
              <a:t> David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Espíritu</a:t>
            </a:r>
            <a:r>
              <a:rPr lang="en-US" sz="1200" b="0" i="0" u="none" strike="noStrike" kern="1200" dirty="0">
                <a:solidFill>
                  <a:schemeClr val="tx1"/>
                </a:solidFill>
                <a:effectLst/>
                <a:latin typeface="+mn-lt"/>
                <a:ea typeface="+mn-ea"/>
                <a:cs typeface="+mn-cs"/>
              </a:rPr>
              <a:t> le llama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Mat 22:44</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Siéntate</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derecha</a:t>
            </a:r>
            <a:r>
              <a:rPr lang="en-US" sz="1200" b="0" i="0" u="none" strike="noStrike" kern="1200" dirty="0">
                <a:solidFill>
                  <a:schemeClr val="tx1"/>
                </a:solidFill>
                <a:effectLst/>
                <a:latin typeface="+mn-lt"/>
                <a:ea typeface="+mn-ea"/>
                <a:cs typeface="+mn-cs"/>
              </a:rPr>
              <a:t>, Hasta que </a:t>
            </a:r>
            <a:r>
              <a:rPr lang="en-US" sz="1200" b="0" i="0" u="none" strike="noStrike" kern="1200" dirty="0" err="1">
                <a:solidFill>
                  <a:schemeClr val="tx1"/>
                </a:solidFill>
                <a:effectLst/>
                <a:latin typeface="+mn-lt"/>
                <a:ea typeface="+mn-ea"/>
                <a:cs typeface="+mn-cs"/>
              </a:rPr>
              <a:t>ponga</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enemigos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estrado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tus</a:t>
            </a:r>
            <a:r>
              <a:rPr lang="en-US" sz="1200" b="0" i="0" u="none" strike="noStrike" kern="1200" dirty="0">
                <a:solidFill>
                  <a:schemeClr val="tx1"/>
                </a:solidFill>
                <a:effectLst/>
                <a:latin typeface="+mn-lt"/>
                <a:ea typeface="+mn-ea"/>
                <a:cs typeface="+mn-cs"/>
              </a:rPr>
              <a:t> pies?</a:t>
            </a:r>
          </a:p>
          <a:p>
            <a:r>
              <a:rPr lang="en-US" sz="1200" b="1" i="0" u="sng" strike="noStrike" kern="1200" dirty="0">
                <a:solidFill>
                  <a:schemeClr val="tx1"/>
                </a:solidFill>
                <a:effectLst/>
                <a:latin typeface="+mn-lt"/>
                <a:ea typeface="+mn-ea"/>
                <a:cs typeface="+mn-cs"/>
                <a:hlinkClick r:id="rId7"/>
              </a:rPr>
              <a:t>Mat 25:31</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del Hombre </a:t>
            </a:r>
            <a:r>
              <a:rPr lang="en-US" sz="1200" b="0" i="0" u="none" strike="noStrike" kern="1200" dirty="0" err="1">
                <a:solidFill>
                  <a:schemeClr val="tx1"/>
                </a:solidFill>
                <a:effectLst/>
                <a:latin typeface="+mn-lt"/>
                <a:ea typeface="+mn-ea"/>
                <a:cs typeface="+mn-cs"/>
              </a:rPr>
              <a:t>venga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gloria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santos </a:t>
            </a:r>
            <a:r>
              <a:rPr lang="en-US" sz="1200" b="0" i="0" u="none" strike="noStrike" kern="1200" dirty="0" err="1">
                <a:solidFill>
                  <a:schemeClr val="tx1"/>
                </a:solidFill>
                <a:effectLst/>
                <a:latin typeface="+mn-lt"/>
                <a:ea typeface="+mn-ea"/>
                <a:cs typeface="+mn-cs"/>
              </a:rPr>
              <a:t>ángeles</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sentará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gloria</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32</a:t>
            </a:fld>
            <a:endParaRPr lang="en-US"/>
          </a:p>
        </p:txBody>
      </p:sp>
    </p:spTree>
    <p:extLst>
      <p:ext uri="{BB962C8B-B14F-4D97-AF65-F5344CB8AC3E}">
        <p14:creationId xmlns:p14="http://schemas.microsoft.com/office/powerpoint/2010/main" val="1070583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Rev 3:7</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Escribe al </a:t>
            </a:r>
            <a:r>
              <a:rPr lang="en-US" sz="1200" b="0" i="0" u="none" strike="noStrike" kern="1200" dirty="0" err="1">
                <a:solidFill>
                  <a:schemeClr val="tx1"/>
                </a:solidFill>
                <a:effectLst/>
                <a:latin typeface="+mn-lt"/>
                <a:ea typeface="+mn-ea"/>
                <a:cs typeface="+mn-cs"/>
              </a:rPr>
              <a:t>ángel</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iglesia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Filadelfia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Esto</a:t>
            </a:r>
            <a:r>
              <a:rPr lang="en-US" sz="1200" b="0" i="0" u="none" strike="noStrike" kern="1200" dirty="0">
                <a:solidFill>
                  <a:schemeClr val="tx1"/>
                </a:solidFill>
                <a:effectLst/>
                <a:latin typeface="+mn-lt"/>
                <a:ea typeface="+mn-ea"/>
                <a:cs typeface="+mn-cs"/>
              </a:rPr>
              <a:t> dice el Santo, el </a:t>
            </a:r>
            <a:r>
              <a:rPr lang="en-US" sz="1200" b="0" i="0" u="none" strike="noStrike" kern="1200" dirty="0" err="1">
                <a:solidFill>
                  <a:schemeClr val="tx1"/>
                </a:solidFill>
                <a:effectLst/>
                <a:latin typeface="+mn-lt"/>
                <a:ea typeface="+mn-ea"/>
                <a:cs typeface="+mn-cs"/>
              </a:rPr>
              <a:t>Verdadero</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el que </a:t>
            </a:r>
            <a:r>
              <a:rPr lang="en-US" sz="1200" b="1" i="0" u="none" strike="noStrike" kern="1200" dirty="0" err="1">
                <a:solidFill>
                  <a:schemeClr val="tx1"/>
                </a:solidFill>
                <a:effectLst/>
                <a:latin typeface="+mn-lt"/>
                <a:ea typeface="+mn-ea"/>
                <a:cs typeface="+mn-cs"/>
              </a:rPr>
              <a:t>tiene</a:t>
            </a:r>
            <a:r>
              <a:rPr lang="en-US" sz="1200" b="1" i="0" u="none" strike="noStrike" kern="1200" dirty="0">
                <a:solidFill>
                  <a:schemeClr val="tx1"/>
                </a:solidFill>
                <a:effectLst/>
                <a:latin typeface="+mn-lt"/>
                <a:ea typeface="+mn-ea"/>
                <a:cs typeface="+mn-cs"/>
              </a:rPr>
              <a:t> la </a:t>
            </a:r>
            <a:r>
              <a:rPr lang="en-US" sz="1200" b="1" i="0" u="none" strike="noStrike" kern="1200" dirty="0" err="1">
                <a:solidFill>
                  <a:schemeClr val="tx1"/>
                </a:solidFill>
                <a:effectLst/>
                <a:latin typeface="+mn-lt"/>
                <a:ea typeface="+mn-ea"/>
                <a:cs typeface="+mn-cs"/>
              </a:rPr>
              <a:t>llave</a:t>
            </a:r>
            <a:r>
              <a:rPr lang="en-US" sz="1200" b="1" i="0" u="none" strike="noStrike" kern="1200" dirty="0">
                <a:solidFill>
                  <a:schemeClr val="tx1"/>
                </a:solidFill>
                <a:effectLst/>
                <a:latin typeface="+mn-lt"/>
                <a:ea typeface="+mn-ea"/>
                <a:cs typeface="+mn-cs"/>
              </a:rPr>
              <a:t> de David,</a:t>
            </a:r>
            <a:r>
              <a:rPr lang="en-US" sz="1200" b="0" i="0" u="none" strike="noStrike" kern="1200" dirty="0">
                <a:solidFill>
                  <a:schemeClr val="tx1"/>
                </a:solidFill>
                <a:effectLst/>
                <a:latin typeface="+mn-lt"/>
                <a:ea typeface="+mn-ea"/>
                <a:cs typeface="+mn-cs"/>
              </a:rPr>
              <a:t> el que </a:t>
            </a:r>
            <a:r>
              <a:rPr lang="en-US" sz="1200" b="0" i="0" u="none" strike="noStrike" kern="1200" dirty="0" err="1">
                <a:solidFill>
                  <a:schemeClr val="tx1"/>
                </a:solidFill>
                <a:effectLst/>
                <a:latin typeface="+mn-lt"/>
                <a:ea typeface="+mn-ea"/>
                <a:cs typeface="+mn-cs"/>
              </a:rPr>
              <a:t>abre</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ninguno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cierra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cierra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ninguno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abre</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33</a:t>
            </a:fld>
            <a:endParaRPr lang="en-US"/>
          </a:p>
        </p:txBody>
      </p:sp>
    </p:spTree>
    <p:extLst>
      <p:ext uri="{BB962C8B-B14F-4D97-AF65-F5344CB8AC3E}">
        <p14:creationId xmlns:p14="http://schemas.microsoft.com/office/powerpoint/2010/main" val="480734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Rev 22:5</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habrá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allí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y no </a:t>
            </a:r>
            <a:r>
              <a:rPr lang="en-US" sz="1200" b="0" i="0" u="none" strike="noStrike" kern="1200" dirty="0" err="1">
                <a:solidFill>
                  <a:schemeClr val="tx1"/>
                </a:solidFill>
                <a:effectLst/>
                <a:latin typeface="+mn-lt"/>
                <a:ea typeface="+mn-ea"/>
                <a:cs typeface="+mn-cs"/>
              </a:rPr>
              <a:t>tienen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necesidad</a:t>
            </a:r>
            <a:r>
              <a:rPr lang="en-US" sz="1200" b="0" i="0" u="none" strike="noStrike" kern="1200" dirty="0">
                <a:solidFill>
                  <a:schemeClr val="tx1"/>
                </a:solidFill>
                <a:effectLst/>
                <a:latin typeface="+mn-lt"/>
                <a:ea typeface="+mn-ea"/>
                <a:cs typeface="+mn-cs"/>
              </a:rPr>
              <a:t> de luz de </a:t>
            </a:r>
            <a:r>
              <a:rPr lang="en-US" sz="1200" b="0" i="0" u="none" strike="noStrike" kern="1200" dirty="0" err="1">
                <a:solidFill>
                  <a:schemeClr val="tx1"/>
                </a:solidFill>
                <a:effectLst/>
                <a:latin typeface="+mn-lt"/>
                <a:ea typeface="+mn-ea"/>
                <a:cs typeface="+mn-cs"/>
              </a:rPr>
              <a:t>lámpara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de luz del sol,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Dios el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iluminará</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reinarán</a:t>
            </a:r>
            <a:r>
              <a:rPr lang="en-US" sz="1200" b="0" i="0" u="none" strike="noStrike" kern="1200" dirty="0">
                <a:solidFill>
                  <a:schemeClr val="tx1"/>
                </a:solidFill>
                <a:effectLst/>
                <a:latin typeface="+mn-lt"/>
                <a:ea typeface="+mn-ea"/>
                <a:cs typeface="+mn-cs"/>
              </a:rPr>
              <a:t> por los siglos de los siglos.</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34</a:t>
            </a:fld>
            <a:endParaRPr lang="en-US"/>
          </a:p>
        </p:txBody>
      </p:sp>
    </p:spTree>
    <p:extLst>
      <p:ext uri="{BB962C8B-B14F-4D97-AF65-F5344CB8AC3E}">
        <p14:creationId xmlns:p14="http://schemas.microsoft.com/office/powerpoint/2010/main" val="3160446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35</a:t>
            </a:fld>
            <a:endParaRPr lang="en-US"/>
          </a:p>
        </p:txBody>
      </p:sp>
    </p:spTree>
    <p:extLst>
      <p:ext uri="{BB962C8B-B14F-4D97-AF65-F5344CB8AC3E}">
        <p14:creationId xmlns:p14="http://schemas.microsoft.com/office/powerpoint/2010/main" val="713292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Rev 20:4</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Y vi </a:t>
            </a:r>
            <a:r>
              <a:rPr lang="en-US" sz="1200" b="0" i="0" u="none" strike="noStrike" kern="1200" dirty="0" err="1">
                <a:solidFill>
                  <a:schemeClr val="tx1"/>
                </a:solidFill>
                <a:effectLst/>
                <a:latin typeface="+mn-lt"/>
                <a:ea typeface="+mn-ea"/>
                <a:cs typeface="+mn-cs"/>
              </a:rPr>
              <a:t>tronos</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sentaron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los que </a:t>
            </a:r>
            <a:r>
              <a:rPr lang="en-US" sz="1200" b="0" i="0" u="none" strike="noStrike" kern="1200" dirty="0" err="1">
                <a:solidFill>
                  <a:schemeClr val="tx1"/>
                </a:solidFill>
                <a:effectLst/>
                <a:latin typeface="+mn-lt"/>
                <a:ea typeface="+mn-ea"/>
                <a:cs typeface="+mn-cs"/>
              </a:rPr>
              <a:t>recibieron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facultad</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juzgar</a:t>
            </a:r>
            <a:r>
              <a:rPr lang="en-US" sz="1200" b="0" i="0" u="none" strike="noStrike" kern="1200" dirty="0">
                <a:solidFill>
                  <a:schemeClr val="tx1"/>
                </a:solidFill>
                <a:effectLst/>
                <a:latin typeface="+mn-lt"/>
                <a:ea typeface="+mn-ea"/>
                <a:cs typeface="+mn-cs"/>
              </a:rPr>
              <a:t>; y vi las almas de los </a:t>
            </a:r>
            <a:r>
              <a:rPr lang="en-US" sz="1200" b="0" i="0" u="none" strike="noStrike" kern="1200" dirty="0" err="1">
                <a:solidFill>
                  <a:schemeClr val="tx1"/>
                </a:solidFill>
                <a:effectLst/>
                <a:latin typeface="+mn-lt"/>
                <a:ea typeface="+mn-ea"/>
                <a:cs typeface="+mn-cs"/>
              </a:rPr>
              <a:t>decapitados</a:t>
            </a:r>
            <a:r>
              <a:rPr lang="en-US" sz="1200" b="0" i="0" u="none" strike="noStrike" kern="1200" dirty="0">
                <a:solidFill>
                  <a:schemeClr val="tx1"/>
                </a:solidFill>
                <a:effectLst/>
                <a:latin typeface="+mn-lt"/>
                <a:ea typeface="+mn-ea"/>
                <a:cs typeface="+mn-cs"/>
              </a:rPr>
              <a:t> por causa del testimonio de Jesús y por la palabra de Dios, los que no </a:t>
            </a:r>
            <a:r>
              <a:rPr lang="en-US" sz="1200" b="0" i="0" u="none" strike="noStrike" kern="1200" dirty="0" err="1">
                <a:solidFill>
                  <a:schemeClr val="tx1"/>
                </a:solidFill>
                <a:effectLst/>
                <a:latin typeface="+mn-lt"/>
                <a:ea typeface="+mn-ea"/>
                <a:cs typeface="+mn-cs"/>
              </a:rPr>
              <a:t>habían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adorado</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bestia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imagen, y que no </a:t>
            </a:r>
            <a:r>
              <a:rPr lang="en-US" sz="1200" b="0" i="0" u="none" strike="noStrike" kern="1200" dirty="0" err="1">
                <a:solidFill>
                  <a:schemeClr val="tx1"/>
                </a:solidFill>
                <a:effectLst/>
                <a:latin typeface="+mn-lt"/>
                <a:ea typeface="+mn-ea"/>
                <a:cs typeface="+mn-cs"/>
              </a:rPr>
              <a:t>recibieron</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marca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sus </a:t>
            </a:r>
            <a:r>
              <a:rPr lang="en-US" sz="1200" b="0" i="0" u="none" strike="noStrike" kern="1200" dirty="0" err="1">
                <a:solidFill>
                  <a:schemeClr val="tx1"/>
                </a:solidFill>
                <a:effectLst/>
                <a:latin typeface="+mn-lt"/>
                <a:ea typeface="+mn-ea"/>
                <a:cs typeface="+mn-cs"/>
              </a:rPr>
              <a:t>frentes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sus manos; y </a:t>
            </a:r>
            <a:r>
              <a:rPr lang="en-US" sz="1200" b="0" i="0" u="none" strike="noStrike" kern="1200" dirty="0" err="1">
                <a:solidFill>
                  <a:schemeClr val="tx1"/>
                </a:solidFill>
                <a:effectLst/>
                <a:latin typeface="+mn-lt"/>
                <a:ea typeface="+mn-ea"/>
                <a:cs typeface="+mn-cs"/>
              </a:rPr>
              <a:t>vivieron</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reinaron</a:t>
            </a:r>
            <a:r>
              <a:rPr lang="en-US" sz="1200" b="0" i="0" u="none" strike="noStrike" kern="1200" dirty="0">
                <a:solidFill>
                  <a:schemeClr val="tx1"/>
                </a:solidFill>
                <a:effectLst/>
                <a:latin typeface="+mn-lt"/>
                <a:ea typeface="+mn-ea"/>
                <a:cs typeface="+mn-cs"/>
              </a:rPr>
              <a:t> con Cristo mil </a:t>
            </a:r>
            <a:r>
              <a:rPr lang="en-US" sz="1200" b="0" i="0" u="none" strike="noStrike" kern="1200" dirty="0" err="1">
                <a:solidFill>
                  <a:schemeClr val="tx1"/>
                </a:solidFill>
                <a:effectLst/>
                <a:latin typeface="+mn-lt"/>
                <a:ea typeface="+mn-ea"/>
                <a:cs typeface="+mn-cs"/>
              </a:rPr>
              <a:t>años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Rev 22:16</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Jesús he </a:t>
            </a:r>
            <a:r>
              <a:rPr lang="en-US" sz="1200" b="0" i="0" u="none" strike="noStrike" kern="1200" dirty="0" err="1">
                <a:solidFill>
                  <a:schemeClr val="tx1"/>
                </a:solidFill>
                <a:effectLst/>
                <a:latin typeface="+mn-lt"/>
                <a:ea typeface="+mn-ea"/>
                <a:cs typeface="+mn-cs"/>
              </a:rPr>
              <a:t>enviado</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ángel</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daros</a:t>
            </a:r>
            <a:r>
              <a:rPr lang="en-US" sz="1200" b="0" i="0" u="none" strike="noStrike" kern="1200" dirty="0">
                <a:solidFill>
                  <a:schemeClr val="tx1"/>
                </a:solidFill>
                <a:effectLst/>
                <a:latin typeface="+mn-lt"/>
                <a:ea typeface="+mn-ea"/>
                <a:cs typeface="+mn-cs"/>
              </a:rPr>
              <a:t> testimonio de </a:t>
            </a:r>
            <a:r>
              <a:rPr lang="en-US" sz="1200" b="0" i="0" u="none" strike="noStrike" kern="1200" dirty="0" err="1">
                <a:solidFill>
                  <a:schemeClr val="tx1"/>
                </a:solidFill>
                <a:effectLst/>
                <a:latin typeface="+mn-lt"/>
                <a:ea typeface="+mn-ea"/>
                <a:cs typeface="+mn-cs"/>
              </a:rPr>
              <a:t>estas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cosas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iglesias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soy la </a:t>
            </a:r>
            <a:r>
              <a:rPr lang="en-US" sz="1200" b="0" i="0" u="none" strike="noStrike" kern="1200" dirty="0" err="1">
                <a:solidFill>
                  <a:schemeClr val="tx1"/>
                </a:solidFill>
                <a:effectLst/>
                <a:latin typeface="+mn-lt"/>
                <a:ea typeface="+mn-ea"/>
                <a:cs typeface="+mn-cs"/>
              </a:rPr>
              <a:t>raíz</a:t>
            </a:r>
            <a:r>
              <a:rPr lang="en-US" sz="1200" b="0" i="0" u="none" strike="noStrike" kern="1200" dirty="0">
                <a:solidFill>
                  <a:schemeClr val="tx1"/>
                </a:solidFill>
                <a:effectLst/>
                <a:latin typeface="+mn-lt"/>
                <a:ea typeface="+mn-ea"/>
                <a:cs typeface="+mn-cs"/>
              </a:rPr>
              <a:t> y el </a:t>
            </a:r>
            <a:r>
              <a:rPr lang="en-US" sz="1200" b="0" i="0" u="none" strike="noStrike" kern="1200" dirty="0" err="1">
                <a:solidFill>
                  <a:schemeClr val="tx1"/>
                </a:solidFill>
                <a:effectLst/>
                <a:latin typeface="+mn-lt"/>
                <a:ea typeface="+mn-ea"/>
                <a:cs typeface="+mn-cs"/>
              </a:rPr>
              <a:t>linaje</a:t>
            </a:r>
            <a:r>
              <a:rPr lang="en-US" sz="1200" b="0" i="0" u="none" strike="noStrike" kern="1200" dirty="0">
                <a:solidFill>
                  <a:schemeClr val="tx1"/>
                </a:solidFill>
                <a:effectLst/>
                <a:latin typeface="+mn-lt"/>
                <a:ea typeface="+mn-ea"/>
                <a:cs typeface="+mn-cs"/>
              </a:rPr>
              <a:t> de David, la </a:t>
            </a:r>
            <a:r>
              <a:rPr lang="en-US" sz="1200" b="0" i="0" u="none" strike="noStrike" kern="1200" dirty="0" err="1">
                <a:solidFill>
                  <a:schemeClr val="tx1"/>
                </a:solidFill>
                <a:effectLst/>
                <a:latin typeface="+mn-lt"/>
                <a:ea typeface="+mn-ea"/>
                <a:cs typeface="+mn-cs"/>
              </a:rPr>
              <a:t>estrella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resplandeciente</a:t>
            </a:r>
            <a:r>
              <a:rPr lang="en-US" sz="1200" b="0" i="0" u="none" strike="noStrike" kern="1200" dirty="0">
                <a:solidFill>
                  <a:schemeClr val="tx1"/>
                </a:solidFill>
                <a:effectLst/>
                <a:latin typeface="+mn-lt"/>
                <a:ea typeface="+mn-ea"/>
                <a:cs typeface="+mn-cs"/>
              </a:rPr>
              <a:t> de la </a:t>
            </a:r>
            <a:r>
              <a:rPr lang="en-US" sz="1200" b="0" i="0" u="none" strike="noStrike" kern="1200" dirty="0" err="1">
                <a:solidFill>
                  <a:schemeClr val="tx1"/>
                </a:solidFill>
                <a:effectLst/>
                <a:latin typeface="+mn-lt"/>
                <a:ea typeface="+mn-ea"/>
                <a:cs typeface="+mn-cs"/>
              </a:rPr>
              <a:t>mañana</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36</a:t>
            </a:fld>
            <a:endParaRPr lang="en-US"/>
          </a:p>
        </p:txBody>
      </p:sp>
    </p:spTree>
    <p:extLst>
      <p:ext uri="{BB962C8B-B14F-4D97-AF65-F5344CB8AC3E}">
        <p14:creationId xmlns:p14="http://schemas.microsoft.com/office/powerpoint/2010/main" val="2279654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37</a:t>
            </a:fld>
            <a:endParaRPr lang="en-US"/>
          </a:p>
        </p:txBody>
      </p:sp>
    </p:spTree>
    <p:extLst>
      <p:ext uri="{BB962C8B-B14F-4D97-AF65-F5344CB8AC3E}">
        <p14:creationId xmlns:p14="http://schemas.microsoft.com/office/powerpoint/2010/main" val="2123503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Jer 3:17</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tiempo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llamarán</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todas</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vendrán</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ella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nombre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andarán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tras</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dureza</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malvado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corazón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Zec 14:16</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que </a:t>
            </a:r>
            <a:r>
              <a:rPr lang="en-US" sz="1200" b="0" i="0" u="none" strike="noStrike" kern="1200" dirty="0" err="1">
                <a:solidFill>
                  <a:schemeClr val="tx1"/>
                </a:solidFill>
                <a:effectLst/>
                <a:latin typeface="+mn-lt"/>
                <a:ea typeface="+mn-ea"/>
                <a:cs typeface="+mn-cs"/>
              </a:rPr>
              <a:t>sobrevivieren</a:t>
            </a:r>
            <a:r>
              <a:rPr lang="en-US" sz="1200" b="0" i="0" u="none" strike="noStrike" kern="1200" dirty="0">
                <a:solidFill>
                  <a:schemeClr val="tx1"/>
                </a:solidFill>
                <a:effectLst/>
                <a:latin typeface="+mn-lt"/>
                <a:ea typeface="+mn-ea"/>
                <a:cs typeface="+mn-cs"/>
              </a:rPr>
              <a:t> de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vinieron</a:t>
            </a:r>
            <a:r>
              <a:rPr lang="en-US" sz="1200" b="0" i="0" u="none" strike="noStrike" kern="1200" dirty="0">
                <a:solidFill>
                  <a:schemeClr val="tx1"/>
                </a:solidFill>
                <a:effectLst/>
                <a:latin typeface="+mn-lt"/>
                <a:ea typeface="+mn-ea"/>
                <a:cs typeface="+mn-cs"/>
              </a:rPr>
              <a:t> contra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subirán</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año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año</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adorar</a:t>
            </a:r>
            <a:r>
              <a:rPr lang="en-US" sz="1200" b="0" i="0" u="none" strike="noStrike" kern="1200" dirty="0">
                <a:solidFill>
                  <a:schemeClr val="tx1"/>
                </a:solidFill>
                <a:effectLst/>
                <a:latin typeface="+mn-lt"/>
                <a:ea typeface="+mn-ea"/>
                <a:cs typeface="+mn-cs"/>
              </a:rPr>
              <a:t> al Rey, a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de los </a:t>
            </a:r>
            <a:r>
              <a:rPr lang="en-US" sz="1200" b="0" i="0" u="none" strike="noStrike" kern="1200" dirty="0" err="1">
                <a:solidFill>
                  <a:schemeClr val="tx1"/>
                </a:solidFill>
                <a:effectLst/>
                <a:latin typeface="+mn-lt"/>
                <a:ea typeface="+mn-ea"/>
                <a:cs typeface="+mn-cs"/>
              </a:rPr>
              <a:t>ejércitos</a:t>
            </a:r>
            <a:r>
              <a:rPr lang="en-US" sz="1200" b="0" i="0" u="none" strike="noStrike" kern="1200" dirty="0">
                <a:solidFill>
                  <a:schemeClr val="tx1"/>
                </a:solidFill>
                <a:effectLst/>
                <a:latin typeface="+mn-lt"/>
                <a:ea typeface="+mn-ea"/>
                <a:cs typeface="+mn-cs"/>
              </a:rPr>
              <a:t>, y a </a:t>
            </a:r>
            <a:r>
              <a:rPr lang="en-US" sz="1200" b="0" i="0" u="none" strike="noStrike" kern="1200" dirty="0" err="1">
                <a:solidFill>
                  <a:schemeClr val="tx1"/>
                </a:solidFill>
                <a:effectLst/>
                <a:latin typeface="+mn-lt"/>
                <a:ea typeface="+mn-ea"/>
                <a:cs typeface="+mn-cs"/>
              </a:rPr>
              <a:t>celebrar</a:t>
            </a:r>
            <a:r>
              <a:rPr lang="en-US" sz="1200" b="0" i="0" u="none" strike="noStrike" kern="1200" dirty="0">
                <a:solidFill>
                  <a:schemeClr val="tx1"/>
                </a:solidFill>
                <a:effectLst/>
                <a:latin typeface="+mn-lt"/>
                <a:ea typeface="+mn-ea"/>
                <a:cs typeface="+mn-cs"/>
              </a:rPr>
              <a:t> la fiesta de los </a:t>
            </a:r>
            <a:r>
              <a:rPr lang="en-US" sz="1200" b="0" i="0" u="none" strike="noStrike" kern="1200" dirty="0" err="1">
                <a:solidFill>
                  <a:schemeClr val="tx1"/>
                </a:solidFill>
                <a:effectLst/>
                <a:latin typeface="+mn-lt"/>
                <a:ea typeface="+mn-ea"/>
                <a:cs typeface="+mn-cs"/>
              </a:rPr>
              <a:t>tabernáculos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Eze 37:26</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paz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perpetuo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con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y los </a:t>
            </a:r>
            <a:r>
              <a:rPr lang="en-US" sz="1200" b="0" i="0" u="none" strike="noStrike" kern="1200" dirty="0" err="1">
                <a:solidFill>
                  <a:schemeClr val="tx1"/>
                </a:solidFill>
                <a:effectLst/>
                <a:latin typeface="+mn-lt"/>
                <a:ea typeface="+mn-ea"/>
                <a:cs typeface="+mn-cs"/>
              </a:rPr>
              <a:t>estableceré</a:t>
            </a:r>
            <a:r>
              <a:rPr lang="en-US" sz="1200" b="0" i="0" u="none" strike="noStrike" kern="1200" dirty="0">
                <a:solidFill>
                  <a:schemeClr val="tx1"/>
                </a:solidFill>
                <a:effectLst/>
                <a:latin typeface="+mn-lt"/>
                <a:ea typeface="+mn-ea"/>
                <a:cs typeface="+mn-cs"/>
              </a:rPr>
              <a:t> y los </a:t>
            </a:r>
            <a:r>
              <a:rPr lang="en-US" sz="1200" b="0" i="0" u="none" strike="noStrike" kern="1200" dirty="0" err="1">
                <a:solidFill>
                  <a:schemeClr val="tx1"/>
                </a:solidFill>
                <a:effectLst/>
                <a:latin typeface="+mn-lt"/>
                <a:ea typeface="+mn-ea"/>
                <a:cs typeface="+mn-cs"/>
              </a:rPr>
              <a:t>multiplicaré</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pondré</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santuario</a:t>
            </a:r>
            <a:r>
              <a:rPr lang="en-US" sz="1200" b="0" i="0" u="none" strike="noStrike" kern="1200" dirty="0">
                <a:solidFill>
                  <a:schemeClr val="tx1"/>
                </a:solidFill>
                <a:effectLst/>
                <a:latin typeface="+mn-lt"/>
                <a:ea typeface="+mn-ea"/>
                <a:cs typeface="+mn-cs"/>
              </a:rPr>
              <a:t> entre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Psa 72:8</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Dominará</a:t>
            </a:r>
            <a:r>
              <a:rPr lang="en-US" sz="1200" b="0" i="0" u="none" strike="noStrike" kern="1200" dirty="0">
                <a:solidFill>
                  <a:schemeClr val="tx1"/>
                </a:solidFill>
                <a:effectLst/>
                <a:latin typeface="+mn-lt"/>
                <a:ea typeface="+mn-ea"/>
                <a:cs typeface="+mn-cs"/>
              </a:rPr>
              <a:t> de mar a mar, Y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río</a:t>
            </a:r>
            <a:r>
              <a:rPr lang="en-US" sz="1200" b="0" i="0" u="none" strike="noStrike" kern="1200" dirty="0">
                <a:solidFill>
                  <a:schemeClr val="tx1"/>
                </a:solidFill>
                <a:effectLst/>
                <a:latin typeface="+mn-lt"/>
                <a:ea typeface="+mn-ea"/>
                <a:cs typeface="+mn-cs"/>
              </a:rPr>
              <a:t> hasta los confines de la tierra.</a:t>
            </a:r>
          </a:p>
          <a:p>
            <a:r>
              <a:rPr lang="en-US" sz="1200" b="1" i="0" u="sng" strike="noStrike" kern="1200" dirty="0">
                <a:solidFill>
                  <a:schemeClr val="tx1"/>
                </a:solidFill>
                <a:effectLst/>
                <a:latin typeface="+mn-lt"/>
                <a:ea typeface="+mn-ea"/>
                <a:cs typeface="+mn-cs"/>
                <a:hlinkClick r:id="rId7"/>
              </a:rPr>
              <a:t>Zec 9:10</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Y de </a:t>
            </a:r>
            <a:r>
              <a:rPr lang="en-US" sz="1200" b="0" i="0" u="none" strike="noStrike" kern="1200" dirty="0" err="1">
                <a:solidFill>
                  <a:schemeClr val="tx1"/>
                </a:solidFill>
                <a:effectLst/>
                <a:latin typeface="+mn-lt"/>
                <a:ea typeface="+mn-ea"/>
                <a:cs typeface="+mn-cs"/>
              </a:rPr>
              <a:t>Efraín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destruiré</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carros</a:t>
            </a:r>
            <a:r>
              <a:rPr lang="en-US" sz="1200" b="0" i="0" u="none" strike="noStrike" kern="1200" dirty="0">
                <a:solidFill>
                  <a:schemeClr val="tx1"/>
                </a:solidFill>
                <a:effectLst/>
                <a:latin typeface="+mn-lt"/>
                <a:ea typeface="+mn-ea"/>
                <a:cs typeface="+mn-cs"/>
              </a:rPr>
              <a:t>, y los caballos de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y los arcos de </a:t>
            </a:r>
            <a:r>
              <a:rPr lang="en-US" sz="1200" b="0" i="0" u="none" strike="noStrike" kern="1200" dirty="0" err="1">
                <a:solidFill>
                  <a:schemeClr val="tx1"/>
                </a:solidFill>
                <a:effectLst/>
                <a:latin typeface="+mn-lt"/>
                <a:ea typeface="+mn-ea"/>
                <a:cs typeface="+mn-cs"/>
              </a:rPr>
              <a:t>guerra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quebrados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hablará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paz</a:t>
            </a:r>
            <a:r>
              <a:rPr lang="en-US" sz="1200" b="0" i="0" u="none" strike="noStrike" kern="1200" dirty="0">
                <a:solidFill>
                  <a:schemeClr val="tx1"/>
                </a:solidFill>
                <a:effectLst/>
                <a:latin typeface="+mn-lt"/>
                <a:ea typeface="+mn-ea"/>
                <a:cs typeface="+mn-cs"/>
              </a:rPr>
              <a:t> a las </a:t>
            </a:r>
            <a:r>
              <a:rPr lang="en-US" sz="1200" b="0" i="0" u="none" strike="noStrike" kern="1200" dirty="0" err="1">
                <a:solidFill>
                  <a:schemeClr val="tx1"/>
                </a:solidFill>
                <a:effectLst/>
                <a:latin typeface="+mn-lt"/>
                <a:ea typeface="+mn-ea"/>
                <a:cs typeface="+mn-cs"/>
              </a:rPr>
              <a:t>naciones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señorío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de mar a mar, y </a:t>
            </a:r>
            <a:r>
              <a:rPr lang="en-US" sz="1200" b="0" i="0" u="none" strike="noStrike" kern="1200" dirty="0" err="1">
                <a:solidFill>
                  <a:schemeClr val="tx1"/>
                </a:solidFill>
                <a:effectLst/>
                <a:latin typeface="+mn-lt"/>
                <a:ea typeface="+mn-ea"/>
                <a:cs typeface="+mn-cs"/>
              </a:rPr>
              <a:t>desde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río</a:t>
            </a:r>
            <a:r>
              <a:rPr lang="en-US" sz="1200" b="0" i="0" u="none" strike="noStrike" kern="1200" dirty="0">
                <a:solidFill>
                  <a:schemeClr val="tx1"/>
                </a:solidFill>
                <a:effectLst/>
                <a:latin typeface="+mn-lt"/>
                <a:ea typeface="+mn-ea"/>
                <a:cs typeface="+mn-cs"/>
              </a:rPr>
              <a:t> hasta los fines de la tierra.</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38</a:t>
            </a:fld>
            <a:endParaRPr lang="en-US"/>
          </a:p>
        </p:txBody>
      </p:sp>
    </p:spTree>
    <p:extLst>
      <p:ext uri="{BB962C8B-B14F-4D97-AF65-F5344CB8AC3E}">
        <p14:creationId xmlns:p14="http://schemas.microsoft.com/office/powerpoint/2010/main" val="558557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39</a:t>
            </a:fld>
            <a:endParaRPr lang="en-US"/>
          </a:p>
        </p:txBody>
      </p:sp>
    </p:spTree>
    <p:extLst>
      <p:ext uri="{BB962C8B-B14F-4D97-AF65-F5344CB8AC3E}">
        <p14:creationId xmlns:p14="http://schemas.microsoft.com/office/powerpoint/2010/main" val="116628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1Th 5:3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cuando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digan</a:t>
            </a:r>
            <a:r>
              <a:rPr lang="en-US" sz="1200" b="0" i="0" u="none" strike="noStrike" kern="1200" dirty="0">
                <a:solidFill>
                  <a:schemeClr val="tx1"/>
                </a:solidFill>
                <a:effectLst/>
                <a:latin typeface="+mn-lt"/>
                <a:ea typeface="+mn-ea"/>
                <a:cs typeface="+mn-cs"/>
              </a:rPr>
              <a:t>: Paz y </a:t>
            </a:r>
            <a:r>
              <a:rPr lang="en-US" sz="1200" b="0" i="0" u="none" strike="noStrike" kern="1200" dirty="0" err="1">
                <a:solidFill>
                  <a:schemeClr val="tx1"/>
                </a:solidFill>
                <a:effectLst/>
                <a:latin typeface="+mn-lt"/>
                <a:ea typeface="+mn-ea"/>
                <a:cs typeface="+mn-cs"/>
              </a:rPr>
              <a:t>seguridad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vendrá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destrucción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repentina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dolores</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mujer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encinta</a:t>
            </a:r>
            <a:r>
              <a:rPr lang="en-US" sz="1200" b="0" i="0" u="none" strike="noStrike" kern="1200" dirty="0">
                <a:solidFill>
                  <a:schemeClr val="tx1"/>
                </a:solidFill>
                <a:effectLst/>
                <a:latin typeface="+mn-lt"/>
                <a:ea typeface="+mn-ea"/>
                <a:cs typeface="+mn-cs"/>
              </a:rPr>
              <a:t>, y no </a:t>
            </a:r>
            <a:r>
              <a:rPr lang="en-US" sz="1200" b="0" i="0" u="none" strike="noStrike" kern="1200" dirty="0" err="1">
                <a:solidFill>
                  <a:schemeClr val="tx1"/>
                </a:solidFill>
                <a:effectLst/>
                <a:latin typeface="+mn-lt"/>
                <a:ea typeface="+mn-ea"/>
                <a:cs typeface="+mn-cs"/>
              </a:rPr>
              <a:t>escaparán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40</a:t>
            </a:fld>
            <a:endParaRPr lang="en-US"/>
          </a:p>
        </p:txBody>
      </p:sp>
    </p:spTree>
    <p:extLst>
      <p:ext uri="{BB962C8B-B14F-4D97-AF65-F5344CB8AC3E}">
        <p14:creationId xmlns:p14="http://schemas.microsoft.com/office/powerpoint/2010/main" val="562367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a:defRPr sz="1200">
                <a:latin typeface="Calibri"/>
                <a:ea typeface="Calibri"/>
                <a:cs typeface="Calibri"/>
                <a:sym typeface="Calibri"/>
              </a:defRPr>
            </a:pPr>
            <a:r>
              <a:t>Fundación para todos los pactos unilaterales de Dios con Israel </a:t>
            </a:r>
          </a:p>
          <a:p>
            <a:pPr>
              <a:defRPr sz="1200">
                <a:latin typeface="Calibri"/>
                <a:ea typeface="Calibri"/>
                <a:cs typeface="Calibri"/>
                <a:sym typeface="Calibri"/>
              </a:defRPr>
            </a:pPr>
            <a:r>
              <a:t>Gen 15:7-21</a:t>
            </a:r>
          </a:p>
          <a:p>
            <a:pPr>
              <a:defRPr sz="1200">
                <a:latin typeface="Calibri"/>
                <a:ea typeface="Calibri"/>
                <a:cs typeface="Calibri"/>
                <a:sym typeface="Calibri"/>
              </a:defRPr>
            </a:pPr>
            <a:r>
              <a:t>Gen 15:18</a:t>
            </a:r>
          </a:p>
          <a:p>
            <a:pPr>
              <a:defRPr sz="1200">
                <a:latin typeface="Calibri"/>
                <a:ea typeface="Calibri"/>
                <a:cs typeface="Calibri"/>
                <a:sym typeface="Calibri"/>
              </a:defRPr>
            </a:pPr>
            <a:r>
              <a:t>Gen 17:9-14 - Señal: circumcisión</a:t>
            </a:r>
          </a:p>
          <a:p>
            <a:pPr>
              <a:defRPr sz="1200">
                <a:latin typeface="Calibri"/>
                <a:ea typeface="Calibri"/>
                <a:cs typeface="Calibri"/>
                <a:sym typeface="Calibri"/>
              </a:defRPr>
            </a:pPr>
            <a:r>
              <a:t>Confirmado: nacimiento de Isaac: Gen 17:19 y Jacob: Gen 28:12-13)</a:t>
            </a:r>
          </a:p>
          <a:p>
            <a:pPr>
              <a:defRPr sz="1200">
                <a:latin typeface="Calibri"/>
                <a:ea typeface="Calibri"/>
                <a:cs typeface="Calibri"/>
                <a:sym typeface="Calibri"/>
              </a:defRPr>
            </a:pPr>
            <a:endParaRPr/>
          </a:p>
          <a:p>
            <a:pPr>
              <a:defRPr sz="1200">
                <a:latin typeface="Calibri"/>
                <a:ea typeface="Calibri"/>
                <a:cs typeface="Calibri"/>
                <a:sym typeface="Calibri"/>
              </a:defRPr>
            </a:pPr>
            <a:endParaRPr/>
          </a:p>
        </p:txBody>
      </p:sp>
    </p:spTree>
    <p:extLst>
      <p:ext uri="{BB962C8B-B14F-4D97-AF65-F5344CB8AC3E}">
        <p14:creationId xmlns:p14="http://schemas.microsoft.com/office/powerpoint/2010/main" val="3621426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41</a:t>
            </a:fld>
            <a:endParaRPr lang="en-US"/>
          </a:p>
        </p:txBody>
      </p:sp>
    </p:spTree>
    <p:extLst>
      <p:ext uri="{BB962C8B-B14F-4D97-AF65-F5344CB8AC3E}">
        <p14:creationId xmlns:p14="http://schemas.microsoft.com/office/powerpoint/2010/main" val="2840487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42</a:t>
            </a:fld>
            <a:endParaRPr lang="en-US"/>
          </a:p>
        </p:txBody>
      </p:sp>
    </p:spTree>
    <p:extLst>
      <p:ext uri="{BB962C8B-B14F-4D97-AF65-F5344CB8AC3E}">
        <p14:creationId xmlns:p14="http://schemas.microsoft.com/office/powerpoint/2010/main" val="2899588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xfrm>
            <a:off x="381000" y="685800"/>
            <a:ext cx="6096000" cy="3429000"/>
          </a:xfrm>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pPr marL="342900" indent="-342900">
              <a:lnSpc>
                <a:spcPct val="115000"/>
              </a:lnSpc>
              <a:buSzPct val="100000"/>
              <a:buChar char="▪"/>
              <a:defRPr sz="1900">
                <a:latin typeface="Calibri"/>
                <a:ea typeface="Calibri"/>
                <a:cs typeface="Calibri"/>
                <a:sym typeface="Calibri"/>
              </a:defRPr>
            </a:pPr>
            <a:r>
              <a:t>Predice el perdón de Israel </a:t>
            </a:r>
            <a:r>
              <a:rPr i="1"/>
              <a:t>Jer. 31:34.</a:t>
            </a:r>
          </a:p>
          <a:p>
            <a:pPr marL="342900" indent="-342900">
              <a:lnSpc>
                <a:spcPct val="115000"/>
              </a:lnSpc>
              <a:buSzPct val="100000"/>
              <a:buChar char="▪"/>
              <a:defRPr sz="1900">
                <a:latin typeface="Calibri"/>
                <a:ea typeface="Calibri"/>
                <a:cs typeface="Calibri"/>
                <a:sym typeface="Calibri"/>
              </a:defRPr>
            </a:pPr>
            <a:r>
              <a:t>Garantiza la regeneración de Israel, que es la base para el Reino Mesiánico </a:t>
            </a:r>
            <a:r>
              <a:rPr i="1"/>
              <a:t>Jer. 31: 31-34; Isa. 55:3; 59:21; 61: 8; Ez. 16: 60-62; 36: 24-28; 37:26-27.</a:t>
            </a:r>
          </a:p>
          <a:p>
            <a:pPr marL="342900" indent="-342900">
              <a:lnSpc>
                <a:spcPct val="115000"/>
              </a:lnSpc>
              <a:buSzPct val="100000"/>
              <a:buChar char="▪"/>
              <a:defRPr sz="1900">
                <a:latin typeface="Calibri"/>
                <a:ea typeface="Calibri"/>
                <a:cs typeface="Calibri"/>
                <a:sym typeface="Calibri"/>
              </a:defRPr>
            </a:pPr>
            <a:r>
              <a:t>Promete que el Espíritu Santo morará en Israel durante el Reino Mesiánico </a:t>
            </a:r>
            <a:r>
              <a:rPr i="1"/>
              <a:t>Ez. 36:26-27</a:t>
            </a:r>
          </a:p>
          <a:p>
            <a:pPr marL="342900" indent="-342900">
              <a:lnSpc>
                <a:spcPct val="115000"/>
              </a:lnSpc>
              <a:buSzPct val="100000"/>
              <a:buChar char="▪"/>
              <a:defRPr sz="1900">
                <a:latin typeface="Calibri"/>
                <a:ea typeface="Calibri"/>
                <a:cs typeface="Calibri"/>
                <a:sym typeface="Calibri"/>
              </a:defRPr>
            </a:pPr>
            <a:r>
              <a:t>Se cumplirá literalmente a Israel en el Reino Mesiánico; los gentiles en la Era de la Iglesia pueden experimentar la regeneración por la fe en el Mesías </a:t>
            </a:r>
            <a:r>
              <a:rPr i="1"/>
              <a:t>Lc. 22:20; 1 Cor. 11:25.</a:t>
            </a:r>
          </a:p>
          <a:p>
            <a:pPr>
              <a:defRPr sz="1900">
                <a:latin typeface="Calibri"/>
                <a:ea typeface="Calibri"/>
                <a:cs typeface="Calibri"/>
                <a:sym typeface="Calibri"/>
              </a:defRPr>
            </a:pPr>
            <a:endParaRPr i="1"/>
          </a:p>
        </p:txBody>
      </p:sp>
    </p:spTree>
    <p:extLst>
      <p:ext uri="{BB962C8B-B14F-4D97-AF65-F5344CB8AC3E}">
        <p14:creationId xmlns:p14="http://schemas.microsoft.com/office/powerpoint/2010/main" val="9773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D8BAB-6181-40D7-B936-BAE3A73396C1}" type="slidenum">
              <a:rPr lang="en-US" smtClean="0"/>
              <a:t>44</a:t>
            </a:fld>
            <a:endParaRPr lang="en-US"/>
          </a:p>
        </p:txBody>
      </p:sp>
    </p:spTree>
    <p:extLst>
      <p:ext uri="{BB962C8B-B14F-4D97-AF65-F5344CB8AC3E}">
        <p14:creationId xmlns:p14="http://schemas.microsoft.com/office/powerpoint/2010/main" val="2247073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xfrm>
            <a:off x="381000" y="685800"/>
            <a:ext cx="6096000" cy="3429000"/>
          </a:xfrm>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pPr marL="342900" indent="-342900">
              <a:lnSpc>
                <a:spcPct val="115000"/>
              </a:lnSpc>
              <a:buSzPct val="100000"/>
              <a:buChar char="▪"/>
              <a:defRPr sz="1900">
                <a:latin typeface="Calibri"/>
                <a:ea typeface="Calibri"/>
                <a:cs typeface="Calibri"/>
                <a:sym typeface="Calibri"/>
              </a:defRPr>
            </a:pPr>
            <a:r>
              <a:t>Predice el perdón de Israel </a:t>
            </a:r>
            <a:r>
              <a:rPr i="1"/>
              <a:t>Jer. 31:34.</a:t>
            </a:r>
          </a:p>
          <a:p>
            <a:pPr marL="342900" indent="-342900">
              <a:lnSpc>
                <a:spcPct val="115000"/>
              </a:lnSpc>
              <a:buSzPct val="100000"/>
              <a:buChar char="▪"/>
              <a:defRPr sz="1900">
                <a:latin typeface="Calibri"/>
                <a:ea typeface="Calibri"/>
                <a:cs typeface="Calibri"/>
                <a:sym typeface="Calibri"/>
              </a:defRPr>
            </a:pPr>
            <a:r>
              <a:t>Garantiza la regeneración de Israel, que es la base para el Reino Mesiánico </a:t>
            </a:r>
            <a:r>
              <a:rPr i="1"/>
              <a:t>Jer. 31: 31-34; Isa. 55:3; 59:21; 61: 8; Ez. 16: 60-62; 36: 24-28; 37:26-27.</a:t>
            </a:r>
          </a:p>
          <a:p>
            <a:pPr marL="342900" indent="-342900">
              <a:lnSpc>
                <a:spcPct val="115000"/>
              </a:lnSpc>
              <a:buSzPct val="100000"/>
              <a:buChar char="▪"/>
              <a:defRPr sz="1900">
                <a:latin typeface="Calibri"/>
                <a:ea typeface="Calibri"/>
                <a:cs typeface="Calibri"/>
                <a:sym typeface="Calibri"/>
              </a:defRPr>
            </a:pPr>
            <a:r>
              <a:t>Promete que el Espíritu Santo morará en Israel durante el Reino Mesiánico </a:t>
            </a:r>
            <a:r>
              <a:rPr i="1"/>
              <a:t>Ez. 36:26-27</a:t>
            </a:r>
          </a:p>
          <a:p>
            <a:pPr marL="342900" indent="-342900">
              <a:lnSpc>
                <a:spcPct val="115000"/>
              </a:lnSpc>
              <a:buSzPct val="100000"/>
              <a:buChar char="▪"/>
              <a:defRPr sz="1900">
                <a:latin typeface="Calibri"/>
                <a:ea typeface="Calibri"/>
                <a:cs typeface="Calibri"/>
                <a:sym typeface="Calibri"/>
              </a:defRPr>
            </a:pPr>
            <a:r>
              <a:t>Se cumplirá literalmente a Israel en el Reino Mesiánico; los gentiles en la Era de la Iglesia pueden experimentar la regeneración por la fe en el Mesías </a:t>
            </a:r>
            <a:r>
              <a:rPr i="1"/>
              <a:t>Lc. 22:20; 1 Cor. 11:25.</a:t>
            </a:r>
          </a:p>
          <a:p>
            <a:pPr>
              <a:defRPr sz="1900">
                <a:latin typeface="Calibri"/>
                <a:ea typeface="Calibri"/>
                <a:cs typeface="Calibri"/>
                <a:sym typeface="Calibri"/>
              </a:defRPr>
            </a:pPr>
            <a:endParaRPr i="1"/>
          </a:p>
        </p:txBody>
      </p:sp>
    </p:spTree>
    <p:extLst>
      <p:ext uri="{BB962C8B-B14F-4D97-AF65-F5344CB8AC3E}">
        <p14:creationId xmlns:p14="http://schemas.microsoft.com/office/powerpoint/2010/main" val="1529243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2Ch 7:18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confirmaré</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pacté</a:t>
            </a:r>
            <a:r>
              <a:rPr lang="en-US" sz="1200" b="0" i="0" u="none" strike="noStrike" kern="1200" dirty="0">
                <a:solidFill>
                  <a:schemeClr val="tx1"/>
                </a:solidFill>
                <a:effectLst/>
                <a:latin typeface="+mn-lt"/>
                <a:ea typeface="+mn-ea"/>
                <a:cs typeface="+mn-cs"/>
              </a:rPr>
              <a:t> con David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padre,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faltará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varón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gobierne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Israel.</a:t>
            </a:r>
          </a:p>
          <a:p>
            <a:r>
              <a:rPr lang="en-US" sz="1200" b="1" i="0" u="sng" strike="noStrike" kern="1200" dirty="0">
                <a:solidFill>
                  <a:schemeClr val="tx1"/>
                </a:solidFill>
                <a:effectLst/>
                <a:latin typeface="+mn-lt"/>
                <a:ea typeface="+mn-ea"/>
                <a:cs typeface="+mn-cs"/>
                <a:hlinkClick r:id="rId4"/>
              </a:rPr>
              <a:t>2Ch 13:5</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sabéis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vosotros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Dios de Israel </a:t>
            </a:r>
            <a:r>
              <a:rPr lang="en-US" sz="1200" b="0" i="0" u="none" strike="noStrike" kern="1200" dirty="0" err="1">
                <a:solidFill>
                  <a:schemeClr val="tx1"/>
                </a:solidFill>
                <a:effectLst/>
                <a:latin typeface="+mn-lt"/>
                <a:ea typeface="+mn-ea"/>
                <a:cs typeface="+mn-cs"/>
              </a:rPr>
              <a:t>dio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a David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Israel para </a:t>
            </a:r>
            <a:r>
              <a:rPr lang="en-US" sz="1200" b="0" i="0" u="none" strike="noStrike" kern="1200" dirty="0" err="1">
                <a:solidFill>
                  <a:schemeClr val="tx1"/>
                </a:solidFill>
                <a:effectLst/>
                <a:latin typeface="+mn-lt"/>
                <a:ea typeface="+mn-ea"/>
                <a:cs typeface="+mn-cs"/>
              </a:rPr>
              <a:t>siempre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y a sus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bajo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sal</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2Ch 21:7</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Mas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quiso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destruir</a:t>
            </a:r>
            <a:r>
              <a:rPr lang="en-US" sz="1200" b="0" i="0" u="none" strike="noStrike" kern="1200" dirty="0">
                <a:solidFill>
                  <a:schemeClr val="tx1"/>
                </a:solidFill>
                <a:effectLst/>
                <a:latin typeface="+mn-lt"/>
                <a:ea typeface="+mn-ea"/>
                <a:cs typeface="+mn-cs"/>
              </a:rPr>
              <a:t> la casa de David, a causa del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había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hecho</a:t>
            </a:r>
            <a:r>
              <a:rPr lang="en-US" sz="1200" b="0" i="0" u="none" strike="noStrike" kern="1200" dirty="0">
                <a:solidFill>
                  <a:schemeClr val="tx1"/>
                </a:solidFill>
                <a:effectLst/>
                <a:latin typeface="+mn-lt"/>
                <a:ea typeface="+mn-ea"/>
                <a:cs typeface="+mn-cs"/>
              </a:rPr>
              <a:t> con David, y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le </a:t>
            </a:r>
            <a:r>
              <a:rPr lang="en-US" sz="1200" b="0" i="0" u="none" strike="noStrike" kern="1200" dirty="0" err="1">
                <a:solidFill>
                  <a:schemeClr val="tx1"/>
                </a:solidFill>
                <a:effectLst/>
                <a:latin typeface="+mn-lt"/>
                <a:ea typeface="+mn-ea"/>
                <a:cs typeface="+mn-cs"/>
              </a:rPr>
              <a:t>había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que le </a:t>
            </a:r>
            <a:r>
              <a:rPr lang="en-US" sz="1200" b="0" i="0" u="none" strike="noStrike" kern="1200" dirty="0" err="1">
                <a:solidFill>
                  <a:schemeClr val="tx1"/>
                </a:solidFill>
                <a:effectLst/>
                <a:latin typeface="+mn-lt"/>
                <a:ea typeface="+mn-ea"/>
                <a:cs typeface="+mn-cs"/>
              </a:rPr>
              <a:t>daría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lámpara</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y a sus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perpetuamente</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6"/>
              </a:rPr>
              <a:t>Jer 33:14</a:t>
            </a:r>
            <a:r>
              <a:rPr lang="en-US" sz="1200" b="0" i="0" u="none" strike="noStrike" kern="1200" dirty="0">
                <a:solidFill>
                  <a:schemeClr val="tx1"/>
                </a:solidFill>
                <a:effectLst/>
                <a:latin typeface="+mn-lt"/>
                <a:ea typeface="+mn-ea"/>
                <a:cs typeface="+mn-cs"/>
                <a:hlinkClick r:id="rId6"/>
              </a:rPr>
              <a:t> </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aquí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vienen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dice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confirmaré</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buena</a:t>
            </a:r>
            <a:r>
              <a:rPr lang="en-US" sz="1200" b="0" i="0" u="none" strike="noStrike" kern="1200" dirty="0">
                <a:solidFill>
                  <a:schemeClr val="tx1"/>
                </a:solidFill>
                <a:effectLst/>
                <a:latin typeface="+mn-lt"/>
                <a:ea typeface="+mn-ea"/>
                <a:cs typeface="+mn-cs"/>
              </a:rPr>
              <a:t> palabra que he </a:t>
            </a:r>
            <a:r>
              <a:rPr lang="en-US" sz="1200" b="0" i="0" u="none" strike="noStrike" kern="1200" dirty="0" err="1">
                <a:solidFill>
                  <a:schemeClr val="tx1"/>
                </a:solidFill>
                <a:effectLst/>
                <a:latin typeface="+mn-lt"/>
                <a:ea typeface="+mn-ea"/>
                <a:cs typeface="+mn-cs"/>
              </a:rPr>
              <a:t>hablado</a:t>
            </a:r>
            <a:r>
              <a:rPr lang="en-US" sz="1200" b="0" i="0" u="none" strike="noStrike" kern="1200" dirty="0">
                <a:solidFill>
                  <a:schemeClr val="tx1"/>
                </a:solidFill>
                <a:effectLst/>
                <a:latin typeface="+mn-lt"/>
                <a:ea typeface="+mn-ea"/>
                <a:cs typeface="+mn-cs"/>
              </a:rPr>
              <a:t> a la casa de Israel y a la casa de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7"/>
              </a:rPr>
              <a:t>Jer 33:15</a:t>
            </a:r>
            <a:r>
              <a:rPr lang="en-US" sz="1200" b="0" i="0" u="none" strike="noStrike" kern="1200" dirty="0">
                <a:solidFill>
                  <a:schemeClr val="tx1"/>
                </a:solidFill>
                <a:effectLst/>
                <a:latin typeface="+mn-lt"/>
                <a:ea typeface="+mn-ea"/>
                <a:cs typeface="+mn-cs"/>
                <a:hlinkClick r:id="rId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tiempo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brotar</a:t>
            </a:r>
            <a:r>
              <a:rPr lang="en-US" sz="1200" b="0" i="0" u="none" strike="noStrike" kern="1200" dirty="0">
                <a:solidFill>
                  <a:schemeClr val="tx1"/>
                </a:solidFill>
                <a:effectLst/>
                <a:latin typeface="+mn-lt"/>
                <a:ea typeface="+mn-ea"/>
                <a:cs typeface="+mn-cs"/>
              </a:rPr>
              <a:t> a David un </a:t>
            </a:r>
            <a:r>
              <a:rPr lang="en-US" sz="1200" b="0" i="0" u="none" strike="noStrike" kern="1200" dirty="0" err="1">
                <a:solidFill>
                  <a:schemeClr val="tx1"/>
                </a:solidFill>
                <a:effectLst/>
                <a:latin typeface="+mn-lt"/>
                <a:ea typeface="+mn-ea"/>
                <a:cs typeface="+mn-cs"/>
              </a:rPr>
              <a:t>Renuevo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juicio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la tierra.</a:t>
            </a:r>
          </a:p>
          <a:p>
            <a:r>
              <a:rPr lang="en-US" sz="1200" b="1" i="0" u="sng" strike="noStrike" kern="1200" dirty="0">
                <a:solidFill>
                  <a:schemeClr val="tx1"/>
                </a:solidFill>
                <a:effectLst/>
                <a:latin typeface="+mn-lt"/>
                <a:ea typeface="+mn-ea"/>
                <a:cs typeface="+mn-cs"/>
                <a:hlinkClick r:id="rId8"/>
              </a:rPr>
              <a:t>Jer 33:16</a:t>
            </a:r>
            <a:r>
              <a:rPr lang="en-US" sz="1200" b="0" i="0" u="none" strike="noStrike" kern="1200" dirty="0">
                <a:solidFill>
                  <a:schemeClr val="tx1"/>
                </a:solidFill>
                <a:effectLst/>
                <a:latin typeface="+mn-lt"/>
                <a:ea typeface="+mn-ea"/>
                <a:cs typeface="+mn-cs"/>
                <a:hlinkClick r:id="rId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aquellos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Judá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será</a:t>
            </a:r>
            <a:r>
              <a:rPr lang="en-US" sz="1200" b="0" i="0" u="none" strike="noStrike" kern="1200" dirty="0">
                <a:solidFill>
                  <a:schemeClr val="tx1"/>
                </a:solidFill>
                <a:effectLst/>
                <a:latin typeface="+mn-lt"/>
                <a:ea typeface="+mn-ea"/>
                <a:cs typeface="+mn-cs"/>
              </a:rPr>
              <a:t> salvo, y </a:t>
            </a:r>
            <a:r>
              <a:rPr lang="en-US" sz="1200" b="0" i="0" u="none" strike="noStrike" kern="1200" dirty="0" err="1">
                <a:solidFill>
                  <a:schemeClr val="tx1"/>
                </a:solidFill>
                <a:effectLst/>
                <a:latin typeface="+mn-lt"/>
                <a:ea typeface="+mn-ea"/>
                <a:cs typeface="+mn-cs"/>
              </a:rPr>
              <a:t>Jerusalén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habitará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segura</a:t>
            </a:r>
            <a:r>
              <a:rPr lang="en-US" sz="1200" b="0" i="0" u="none" strike="noStrike" kern="1200" dirty="0">
                <a:solidFill>
                  <a:schemeClr val="tx1"/>
                </a:solidFill>
                <a:effectLst/>
                <a:latin typeface="+mn-lt"/>
                <a:ea typeface="+mn-ea"/>
                <a:cs typeface="+mn-cs"/>
              </a:rPr>
              <a:t>, y se le </a:t>
            </a:r>
            <a:r>
              <a:rPr lang="en-US" sz="1200" b="0" i="0" u="none" strike="noStrike" kern="1200" dirty="0" err="1">
                <a:solidFill>
                  <a:schemeClr val="tx1"/>
                </a:solidFill>
                <a:effectLst/>
                <a:latin typeface="+mn-lt"/>
                <a:ea typeface="+mn-ea"/>
                <a:cs typeface="+mn-cs"/>
              </a:rPr>
              <a:t>llamará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justicia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nuestra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9"/>
              </a:rPr>
              <a:t>Jer 33:17</a:t>
            </a:r>
            <a:r>
              <a:rPr lang="en-US" sz="1200" b="0" i="0" u="none" strike="noStrike" kern="1200" dirty="0">
                <a:solidFill>
                  <a:schemeClr val="tx1"/>
                </a:solidFill>
                <a:effectLst/>
                <a:latin typeface="+mn-lt"/>
                <a:ea typeface="+mn-ea"/>
                <a:cs typeface="+mn-cs"/>
                <a:hlinkClick r:id="rId9"/>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No </a:t>
            </a:r>
            <a:r>
              <a:rPr lang="en-US" sz="1200" b="0" i="0" u="none" strike="noStrike" kern="1200" dirty="0" err="1">
                <a:solidFill>
                  <a:schemeClr val="tx1"/>
                </a:solidFill>
                <a:effectLst/>
                <a:latin typeface="+mn-lt"/>
                <a:ea typeface="+mn-ea"/>
                <a:cs typeface="+mn-cs"/>
              </a:rPr>
              <a:t>faltará</a:t>
            </a:r>
            <a:r>
              <a:rPr lang="en-US" sz="1200" b="0" i="0" u="none" strike="noStrike" kern="1200" dirty="0">
                <a:solidFill>
                  <a:schemeClr val="tx1"/>
                </a:solidFill>
                <a:effectLst/>
                <a:latin typeface="+mn-lt"/>
                <a:ea typeface="+mn-ea"/>
                <a:cs typeface="+mn-cs"/>
              </a:rPr>
              <a:t> a David </a:t>
            </a:r>
            <a:r>
              <a:rPr lang="en-US" sz="1200" b="0" i="0" u="none" strike="noStrike" kern="1200" dirty="0" err="1">
                <a:solidFill>
                  <a:schemeClr val="tx1"/>
                </a:solidFill>
                <a:effectLst/>
                <a:latin typeface="+mn-lt"/>
                <a:ea typeface="+mn-ea"/>
                <a:cs typeface="+mn-cs"/>
              </a:rPr>
              <a:t>varón</a:t>
            </a:r>
            <a:r>
              <a:rPr lang="en-US" sz="1200" b="0" i="0" u="none" strike="noStrike" kern="1200" dirty="0">
                <a:solidFill>
                  <a:schemeClr val="tx1"/>
                </a:solidFill>
                <a:effectLst/>
                <a:latin typeface="+mn-lt"/>
                <a:ea typeface="+mn-ea"/>
                <a:cs typeface="+mn-cs"/>
              </a:rPr>
              <a:t> que se </a:t>
            </a:r>
            <a:r>
              <a:rPr lang="en-US" sz="1200" b="0" i="0" u="none" strike="noStrike" kern="1200" dirty="0" err="1">
                <a:solidFill>
                  <a:schemeClr val="tx1"/>
                </a:solidFill>
                <a:effectLst/>
                <a:latin typeface="+mn-lt"/>
                <a:ea typeface="+mn-ea"/>
                <a:cs typeface="+mn-cs"/>
              </a:rPr>
              <a:t>siente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 la casa de Israel.</a:t>
            </a:r>
          </a:p>
          <a:p>
            <a:r>
              <a:rPr lang="en-US" sz="1200" b="1" i="0" u="sng" strike="noStrike" kern="1200" dirty="0">
                <a:solidFill>
                  <a:schemeClr val="tx1"/>
                </a:solidFill>
                <a:effectLst/>
                <a:latin typeface="+mn-lt"/>
                <a:ea typeface="+mn-ea"/>
                <a:cs typeface="+mn-cs"/>
                <a:hlinkClick r:id="rId10"/>
              </a:rPr>
              <a:t>Jer 33:18</a:t>
            </a:r>
            <a:r>
              <a:rPr lang="en-US" sz="1200" b="0" i="0" u="none" strike="noStrike" kern="1200" dirty="0">
                <a:solidFill>
                  <a:schemeClr val="tx1"/>
                </a:solidFill>
                <a:effectLst/>
                <a:latin typeface="+mn-lt"/>
                <a:ea typeface="+mn-ea"/>
                <a:cs typeface="+mn-cs"/>
                <a:hlinkClick r:id="rId10"/>
              </a:rPr>
              <a:t> </a:t>
            </a:r>
            <a:r>
              <a:rPr lang="en-US" sz="1200" b="0" i="0" u="none" strike="noStrike" kern="1200" dirty="0">
                <a:solidFill>
                  <a:schemeClr val="tx1"/>
                </a:solidFill>
                <a:effectLst/>
                <a:latin typeface="+mn-lt"/>
                <a:ea typeface="+mn-ea"/>
                <a:cs typeface="+mn-cs"/>
              </a:rPr>
              <a:t> Ni a los </a:t>
            </a:r>
            <a:r>
              <a:rPr lang="en-US" sz="1200" b="0" i="0" u="none" strike="noStrike" kern="1200" dirty="0" err="1">
                <a:solidFill>
                  <a:schemeClr val="tx1"/>
                </a:solidFill>
                <a:effectLst/>
                <a:latin typeface="+mn-lt"/>
                <a:ea typeface="+mn-ea"/>
                <a:cs typeface="+mn-cs"/>
              </a:rPr>
              <a:t>sacerdotes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levitas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faltará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varón</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ofrezca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holocausto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encienda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ofrenda</a:t>
            </a:r>
            <a:r>
              <a:rPr lang="en-US" sz="1200" b="0" i="0" u="none" strike="noStrike" kern="1200" dirty="0">
                <a:solidFill>
                  <a:schemeClr val="tx1"/>
                </a:solidFill>
                <a:effectLst/>
                <a:latin typeface="+mn-lt"/>
                <a:ea typeface="+mn-ea"/>
                <a:cs typeface="+mn-cs"/>
              </a:rPr>
              <a:t>, y que </a:t>
            </a:r>
            <a:r>
              <a:rPr lang="en-US" sz="1200" b="0" i="0" u="none" strike="noStrike" kern="1200" dirty="0" err="1">
                <a:solidFill>
                  <a:schemeClr val="tx1"/>
                </a:solidFill>
                <a:effectLst/>
                <a:latin typeface="+mn-lt"/>
                <a:ea typeface="+mn-ea"/>
                <a:cs typeface="+mn-cs"/>
              </a:rPr>
              <a:t>haga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sacrificio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los </a:t>
            </a:r>
            <a:r>
              <a:rPr lang="en-US" sz="1200" b="0" i="0" u="none" strike="noStrike" kern="1200" dirty="0" err="1">
                <a:solidFill>
                  <a:schemeClr val="tx1"/>
                </a:solidFill>
                <a:effectLst/>
                <a:latin typeface="+mn-lt"/>
                <a:ea typeface="+mn-ea"/>
                <a:cs typeface="+mn-cs"/>
              </a:rPr>
              <a:t>días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1"/>
              </a:rPr>
              <a:t>Jer 33:19</a:t>
            </a:r>
            <a:r>
              <a:rPr lang="en-US" sz="1200" b="0" i="0" u="none" strike="noStrike" kern="1200" dirty="0">
                <a:solidFill>
                  <a:schemeClr val="tx1"/>
                </a:solidFill>
                <a:effectLst/>
                <a:latin typeface="+mn-lt"/>
                <a:ea typeface="+mn-ea"/>
                <a:cs typeface="+mn-cs"/>
                <a:hlinkClick r:id="rId11"/>
              </a:rPr>
              <a:t> </a:t>
            </a:r>
            <a:r>
              <a:rPr lang="en-US" sz="1200" b="0" i="0" u="none" strike="noStrike" kern="1200" dirty="0">
                <a:solidFill>
                  <a:schemeClr val="tx1"/>
                </a:solidFill>
                <a:effectLst/>
                <a:latin typeface="+mn-lt"/>
                <a:ea typeface="+mn-ea"/>
                <a:cs typeface="+mn-cs"/>
              </a:rPr>
              <a:t> Vino palabra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Jeremías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2"/>
              </a:rPr>
              <a:t>Jer 33:20</a:t>
            </a:r>
            <a:r>
              <a:rPr lang="en-US" sz="1200" b="0" i="0" u="none" strike="noStrike" kern="1200" dirty="0">
                <a:solidFill>
                  <a:schemeClr val="tx1"/>
                </a:solidFill>
                <a:effectLst/>
                <a:latin typeface="+mn-lt"/>
                <a:ea typeface="+mn-ea"/>
                <a:cs typeface="+mn-cs"/>
                <a:hlinkClick r:id="rId12"/>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Si </a:t>
            </a:r>
            <a:r>
              <a:rPr lang="en-US" sz="1200" b="0" i="0" u="none" strike="noStrike" kern="1200" dirty="0" err="1">
                <a:solidFill>
                  <a:schemeClr val="tx1"/>
                </a:solidFill>
                <a:effectLst/>
                <a:latin typeface="+mn-lt"/>
                <a:ea typeface="+mn-ea"/>
                <a:cs typeface="+mn-cs"/>
              </a:rPr>
              <a:t>pudiereis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invalidar</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el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y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manera</a:t>
            </a:r>
            <a:r>
              <a:rPr lang="en-US" sz="1200" b="0" i="0" u="none" strike="noStrike" kern="1200" dirty="0">
                <a:solidFill>
                  <a:schemeClr val="tx1"/>
                </a:solidFill>
                <a:effectLst/>
                <a:latin typeface="+mn-lt"/>
                <a:ea typeface="+mn-ea"/>
                <a:cs typeface="+mn-cs"/>
              </a:rPr>
              <a:t> que no </a:t>
            </a:r>
            <a:r>
              <a:rPr lang="en-US" sz="1200" b="0" i="0" u="none" strike="noStrike" kern="1200" dirty="0" err="1">
                <a:solidFill>
                  <a:schemeClr val="tx1"/>
                </a:solidFill>
                <a:effectLst/>
                <a:latin typeface="+mn-lt"/>
                <a:ea typeface="+mn-ea"/>
                <a:cs typeface="+mn-cs"/>
              </a:rPr>
              <a:t>haya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tiempo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3"/>
              </a:rPr>
              <a:t>Jer 33:21</a:t>
            </a:r>
            <a:r>
              <a:rPr lang="en-US" sz="1200" b="0" i="0" u="none" strike="noStrike" kern="1200" dirty="0">
                <a:solidFill>
                  <a:schemeClr val="tx1"/>
                </a:solidFill>
                <a:effectLst/>
                <a:latin typeface="+mn-lt"/>
                <a:ea typeface="+mn-ea"/>
                <a:cs typeface="+mn-cs"/>
                <a:hlinkClick r:id="rId1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podrá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invalidarse</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mi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David, para que </a:t>
            </a:r>
            <a:r>
              <a:rPr lang="en-US" sz="1200" b="0" i="0" u="none" strike="noStrike" kern="1200" dirty="0" err="1">
                <a:solidFill>
                  <a:schemeClr val="tx1"/>
                </a:solidFill>
                <a:effectLst/>
                <a:latin typeface="+mn-lt"/>
                <a:ea typeface="+mn-ea"/>
                <a:cs typeface="+mn-cs"/>
              </a:rPr>
              <a:t>deje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tener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reine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y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los </a:t>
            </a:r>
            <a:r>
              <a:rPr lang="en-US" sz="1200" b="0" i="0" u="none" strike="noStrike" kern="1200" dirty="0" err="1">
                <a:solidFill>
                  <a:schemeClr val="tx1"/>
                </a:solidFill>
                <a:effectLst/>
                <a:latin typeface="+mn-lt"/>
                <a:ea typeface="+mn-ea"/>
                <a:cs typeface="+mn-cs"/>
              </a:rPr>
              <a:t>levitas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sacerdotes</a:t>
            </a:r>
            <a:r>
              <a:rPr lang="en-US" sz="1200" b="0" i="0" u="none" strike="noStrike" kern="1200" dirty="0">
                <a:solidFill>
                  <a:schemeClr val="tx1"/>
                </a:solidFill>
                <a:effectLst/>
                <a:latin typeface="+mn-lt"/>
                <a:ea typeface="+mn-ea"/>
                <a:cs typeface="+mn-cs"/>
              </a:rPr>
              <a:t>, mis </a:t>
            </a:r>
            <a:r>
              <a:rPr lang="en-US" sz="1200" b="0" i="0" u="none" strike="noStrike" kern="1200" dirty="0" err="1">
                <a:solidFill>
                  <a:schemeClr val="tx1"/>
                </a:solidFill>
                <a:effectLst/>
                <a:latin typeface="+mn-lt"/>
                <a:ea typeface="+mn-ea"/>
                <a:cs typeface="+mn-cs"/>
              </a:rPr>
              <a:t>ministros</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4"/>
              </a:rPr>
              <a:t>Jer 33:22</a:t>
            </a:r>
            <a:r>
              <a:rPr lang="en-US" sz="1200" b="0" i="0" u="none" strike="noStrike" kern="1200" dirty="0">
                <a:solidFill>
                  <a:schemeClr val="tx1"/>
                </a:solidFill>
                <a:effectLst/>
                <a:latin typeface="+mn-lt"/>
                <a:ea typeface="+mn-ea"/>
                <a:cs typeface="+mn-cs"/>
                <a:hlinkClick r:id="rId14"/>
              </a:rPr>
              <a:t> </a:t>
            </a:r>
            <a:r>
              <a:rPr lang="en-US" sz="1200" b="0" i="0" u="none" strike="noStrike" kern="1200" dirty="0">
                <a:solidFill>
                  <a:schemeClr val="tx1"/>
                </a:solidFill>
                <a:effectLst/>
                <a:latin typeface="+mn-lt"/>
                <a:ea typeface="+mn-ea"/>
                <a:cs typeface="+mn-cs"/>
              </a:rPr>
              <a:t> Como no </a:t>
            </a:r>
            <a:r>
              <a:rPr lang="en-US" sz="1200" b="0" i="0" u="none" strike="noStrike" kern="1200" dirty="0" err="1">
                <a:solidFill>
                  <a:schemeClr val="tx1"/>
                </a:solidFill>
                <a:effectLst/>
                <a:latin typeface="+mn-lt"/>
                <a:ea typeface="+mn-ea"/>
                <a:cs typeface="+mn-cs"/>
              </a:rPr>
              <a:t>puede</a:t>
            </a:r>
            <a:r>
              <a:rPr lang="en-US" sz="1200" b="0" i="0" u="none" strike="noStrike" kern="1200" dirty="0">
                <a:solidFill>
                  <a:schemeClr val="tx1"/>
                </a:solidFill>
                <a:effectLst/>
                <a:latin typeface="+mn-lt"/>
                <a:ea typeface="+mn-ea"/>
                <a:cs typeface="+mn-cs"/>
              </a:rPr>
              <a:t> ser </a:t>
            </a:r>
            <a:r>
              <a:rPr lang="en-US" sz="1200" b="0" i="0" u="none" strike="noStrike" kern="1200" dirty="0" err="1">
                <a:solidFill>
                  <a:schemeClr val="tx1"/>
                </a:solidFill>
                <a:effectLst/>
                <a:latin typeface="+mn-lt"/>
                <a:ea typeface="+mn-ea"/>
                <a:cs typeface="+mn-cs"/>
              </a:rPr>
              <a:t>contado</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ejército</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ni</a:t>
            </a:r>
            <a:r>
              <a:rPr lang="en-US" sz="1200" b="0" i="0" u="none" strike="noStrike" kern="1200" dirty="0">
                <a:solidFill>
                  <a:schemeClr val="tx1"/>
                </a:solidFill>
                <a:effectLst/>
                <a:latin typeface="+mn-lt"/>
                <a:ea typeface="+mn-ea"/>
                <a:cs typeface="+mn-cs"/>
              </a:rPr>
              <a:t> la arena del mar se </a:t>
            </a:r>
            <a:r>
              <a:rPr lang="en-US" sz="1200" b="0" i="0" u="none" strike="noStrike" kern="1200" dirty="0" err="1">
                <a:solidFill>
                  <a:schemeClr val="tx1"/>
                </a:solidFill>
                <a:effectLst/>
                <a:latin typeface="+mn-lt"/>
                <a:ea typeface="+mn-ea"/>
                <a:cs typeface="+mn-cs"/>
              </a:rPr>
              <a:t>puede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medir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multiplicaré</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de David mi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y los </a:t>
            </a:r>
            <a:r>
              <a:rPr lang="en-US" sz="1200" b="0" i="0" u="none" strike="noStrike" kern="1200" dirty="0" err="1">
                <a:solidFill>
                  <a:schemeClr val="tx1"/>
                </a:solidFill>
                <a:effectLst/>
                <a:latin typeface="+mn-lt"/>
                <a:ea typeface="+mn-ea"/>
                <a:cs typeface="+mn-cs"/>
              </a:rPr>
              <a:t>levitas</a:t>
            </a:r>
            <a:r>
              <a:rPr lang="en-US" sz="1200" b="0" i="0" u="none" strike="noStrike" kern="1200" dirty="0">
                <a:solidFill>
                  <a:schemeClr val="tx1"/>
                </a:solidFill>
                <a:effectLst/>
                <a:latin typeface="+mn-lt"/>
                <a:ea typeface="+mn-ea"/>
                <a:cs typeface="+mn-cs"/>
              </a:rPr>
              <a:t> que me </a:t>
            </a:r>
            <a:r>
              <a:rPr lang="en-US" sz="1200" b="0" i="0" u="none" strike="noStrike" kern="1200" dirty="0" err="1">
                <a:solidFill>
                  <a:schemeClr val="tx1"/>
                </a:solidFill>
                <a:effectLst/>
                <a:latin typeface="+mn-lt"/>
                <a:ea typeface="+mn-ea"/>
                <a:cs typeface="+mn-cs"/>
              </a:rPr>
              <a:t>sirven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5"/>
              </a:rPr>
              <a:t>Jer 33:23</a:t>
            </a:r>
            <a:r>
              <a:rPr lang="en-US" sz="1200" b="0" i="0" u="none" strike="noStrike" kern="1200" dirty="0">
                <a:solidFill>
                  <a:schemeClr val="tx1"/>
                </a:solidFill>
                <a:effectLst/>
                <a:latin typeface="+mn-lt"/>
                <a:ea typeface="+mn-ea"/>
                <a:cs typeface="+mn-cs"/>
                <a:hlinkClick r:id="rId15"/>
              </a:rPr>
              <a:t> </a:t>
            </a:r>
            <a:r>
              <a:rPr lang="en-US" sz="1200" b="0" i="0" u="none" strike="noStrike" kern="1200" dirty="0">
                <a:solidFill>
                  <a:schemeClr val="tx1"/>
                </a:solidFill>
                <a:effectLst/>
                <a:latin typeface="+mn-lt"/>
                <a:ea typeface="+mn-ea"/>
                <a:cs typeface="+mn-cs"/>
              </a:rPr>
              <a:t> Vino palabra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Jeremías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6"/>
              </a:rPr>
              <a:t>Jer 33:24</a:t>
            </a:r>
            <a:r>
              <a:rPr lang="en-US" sz="1200" b="0" i="0" u="none" strike="noStrike" kern="1200" dirty="0">
                <a:solidFill>
                  <a:schemeClr val="tx1"/>
                </a:solidFill>
                <a:effectLst/>
                <a:latin typeface="+mn-lt"/>
                <a:ea typeface="+mn-ea"/>
                <a:cs typeface="+mn-cs"/>
                <a:hlinkClick r:id="rId16"/>
              </a:rPr>
              <a:t> </a:t>
            </a:r>
            <a:r>
              <a:rPr lang="en-US" sz="1200" b="0" i="0" u="none" strike="noStrike" kern="1200" dirty="0">
                <a:solidFill>
                  <a:schemeClr val="tx1"/>
                </a:solidFill>
                <a:effectLst/>
                <a:latin typeface="+mn-lt"/>
                <a:ea typeface="+mn-ea"/>
                <a:cs typeface="+mn-cs"/>
              </a:rPr>
              <a:t> ¿No has </a:t>
            </a:r>
            <a:r>
              <a:rPr lang="en-US" sz="1200" b="0" i="0" u="none" strike="noStrike" kern="1200" dirty="0" err="1">
                <a:solidFill>
                  <a:schemeClr val="tx1"/>
                </a:solidFill>
                <a:effectLst/>
                <a:latin typeface="+mn-lt"/>
                <a:ea typeface="+mn-ea"/>
                <a:cs typeface="+mn-cs"/>
              </a:rPr>
              <a:t>echado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ver</a:t>
            </a:r>
            <a:r>
              <a:rPr lang="en-US" sz="1200" b="0" i="0" u="none" strike="noStrike" kern="1200" dirty="0">
                <a:solidFill>
                  <a:schemeClr val="tx1"/>
                </a:solidFill>
                <a:effectLst/>
                <a:latin typeface="+mn-lt"/>
                <a:ea typeface="+mn-ea"/>
                <a:cs typeface="+mn-cs"/>
              </a:rPr>
              <a:t> lo que </a:t>
            </a:r>
            <a:r>
              <a:rPr lang="en-US" sz="1200" b="0" i="0" u="none" strike="noStrike" kern="1200" dirty="0" err="1">
                <a:solidFill>
                  <a:schemeClr val="tx1"/>
                </a:solidFill>
                <a:effectLst/>
                <a:latin typeface="+mn-lt"/>
                <a:ea typeface="+mn-ea"/>
                <a:cs typeface="+mn-cs"/>
              </a:rPr>
              <a:t>habla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este</a:t>
            </a:r>
            <a:r>
              <a:rPr lang="en-US" sz="1200" b="0" i="0" u="none" strike="noStrike" kern="1200" dirty="0">
                <a:solidFill>
                  <a:schemeClr val="tx1"/>
                </a:solidFill>
                <a:effectLst/>
                <a:latin typeface="+mn-lt"/>
                <a:ea typeface="+mn-ea"/>
                <a:cs typeface="+mn-cs"/>
              </a:rPr>
              <a:t> pueblo,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Dos </a:t>
            </a:r>
            <a:r>
              <a:rPr lang="en-US" sz="1200" b="0" i="0" u="none" strike="noStrike" kern="1200" dirty="0" err="1">
                <a:solidFill>
                  <a:schemeClr val="tx1"/>
                </a:solidFill>
                <a:effectLst/>
                <a:latin typeface="+mn-lt"/>
                <a:ea typeface="+mn-ea"/>
                <a:cs typeface="+mn-cs"/>
              </a:rPr>
              <a:t>familias</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escogiera</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desechado</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han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tenido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poco a mi pueblo, hasta no </a:t>
            </a:r>
            <a:r>
              <a:rPr lang="en-US" sz="1200" b="0" i="0" u="none" strike="noStrike" kern="1200" dirty="0" err="1">
                <a:solidFill>
                  <a:schemeClr val="tx1"/>
                </a:solidFill>
                <a:effectLst/>
                <a:latin typeface="+mn-lt"/>
                <a:ea typeface="+mn-ea"/>
                <a:cs typeface="+mn-cs"/>
              </a:rPr>
              <a:t>tenerlo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más</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nación</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17"/>
              </a:rPr>
              <a:t>Jer 33:25</a:t>
            </a:r>
            <a:r>
              <a:rPr lang="en-US" sz="1200" b="0" i="0" u="none" strike="noStrike" kern="1200" dirty="0">
                <a:solidFill>
                  <a:schemeClr val="tx1"/>
                </a:solidFill>
                <a:effectLst/>
                <a:latin typeface="+mn-lt"/>
                <a:ea typeface="+mn-ea"/>
                <a:cs typeface="+mn-cs"/>
                <a:hlinkClick r:id="rId17"/>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ha </a:t>
            </a:r>
            <a:r>
              <a:rPr lang="en-US" sz="1200" b="0" i="0" u="none" strike="noStrike" kern="1200" dirty="0" err="1">
                <a:solidFill>
                  <a:schemeClr val="tx1"/>
                </a:solidFill>
                <a:effectLst/>
                <a:latin typeface="+mn-lt"/>
                <a:ea typeface="+mn-ea"/>
                <a:cs typeface="+mn-cs"/>
              </a:rPr>
              <a:t>dicho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Si no </a:t>
            </a:r>
            <a:r>
              <a:rPr lang="en-US" sz="1200" b="0" i="0" u="none" strike="noStrike" kern="1200" dirty="0" err="1">
                <a:solidFill>
                  <a:schemeClr val="tx1"/>
                </a:solidFill>
                <a:effectLst/>
                <a:latin typeface="+mn-lt"/>
                <a:ea typeface="+mn-ea"/>
                <a:cs typeface="+mn-cs"/>
              </a:rPr>
              <a:t>permanece</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pacto</a:t>
            </a:r>
            <a:r>
              <a:rPr lang="en-US" sz="1200" b="0" i="0" u="none" strike="noStrike" kern="1200" dirty="0">
                <a:solidFill>
                  <a:schemeClr val="tx1"/>
                </a:solidFill>
                <a:effectLst/>
                <a:latin typeface="+mn-lt"/>
                <a:ea typeface="+mn-ea"/>
                <a:cs typeface="+mn-cs"/>
              </a:rPr>
              <a:t> con el </a:t>
            </a:r>
            <a:r>
              <a:rPr lang="en-US" sz="1200" b="0" i="0" u="none" strike="noStrike" kern="1200" dirty="0" err="1">
                <a:solidFill>
                  <a:schemeClr val="tx1"/>
                </a:solidFill>
                <a:effectLst/>
                <a:latin typeface="+mn-lt"/>
                <a:ea typeface="+mn-ea"/>
                <a:cs typeface="+mn-cs"/>
              </a:rPr>
              <a:t>día</a:t>
            </a:r>
            <a:r>
              <a:rPr lang="en-US" sz="1200" b="0" i="0" u="none" strike="noStrike" kern="1200" dirty="0">
                <a:solidFill>
                  <a:schemeClr val="tx1"/>
                </a:solidFill>
                <a:effectLst/>
                <a:latin typeface="+mn-lt"/>
                <a:ea typeface="+mn-ea"/>
                <a:cs typeface="+mn-cs"/>
              </a:rPr>
              <a:t> y la </a:t>
            </a:r>
            <a:r>
              <a:rPr lang="en-US" sz="1200" b="0" i="0" u="none" strike="noStrike" kern="1200" dirty="0" err="1">
                <a:solidFill>
                  <a:schemeClr val="tx1"/>
                </a:solidFill>
                <a:effectLst/>
                <a:latin typeface="+mn-lt"/>
                <a:ea typeface="+mn-ea"/>
                <a:cs typeface="+mn-cs"/>
              </a:rPr>
              <a:t>noche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no he </a:t>
            </a:r>
            <a:r>
              <a:rPr lang="en-US" sz="1200" b="0" i="0" u="none" strike="noStrike" kern="1200" dirty="0" err="1">
                <a:solidFill>
                  <a:schemeClr val="tx1"/>
                </a:solidFill>
                <a:effectLst/>
                <a:latin typeface="+mn-lt"/>
                <a:ea typeface="+mn-ea"/>
                <a:cs typeface="+mn-cs"/>
              </a:rPr>
              <a:t>puesto</a:t>
            </a:r>
            <a:r>
              <a:rPr lang="en-US" sz="1200" b="0" i="0" u="none" strike="noStrike" kern="1200" dirty="0">
                <a:solidFill>
                  <a:schemeClr val="tx1"/>
                </a:solidFill>
                <a:effectLst/>
                <a:latin typeface="+mn-lt"/>
                <a:ea typeface="+mn-ea"/>
                <a:cs typeface="+mn-cs"/>
              </a:rPr>
              <a:t> las </a:t>
            </a:r>
            <a:r>
              <a:rPr lang="en-US" sz="1200" b="0" i="0" u="none" strike="noStrike" kern="1200" dirty="0" err="1">
                <a:solidFill>
                  <a:schemeClr val="tx1"/>
                </a:solidFill>
                <a:effectLst/>
                <a:latin typeface="+mn-lt"/>
                <a:ea typeface="+mn-ea"/>
                <a:cs typeface="+mn-cs"/>
              </a:rPr>
              <a:t>leyes</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cielo</a:t>
            </a:r>
            <a:r>
              <a:rPr lang="en-US" sz="1200" b="0" i="0" u="none" strike="noStrike" kern="1200" dirty="0">
                <a:solidFill>
                  <a:schemeClr val="tx1"/>
                </a:solidFill>
                <a:effectLst/>
                <a:latin typeface="+mn-lt"/>
                <a:ea typeface="+mn-ea"/>
                <a:cs typeface="+mn-cs"/>
              </a:rPr>
              <a:t> y la tierra,</a:t>
            </a:r>
          </a:p>
          <a:p>
            <a:r>
              <a:rPr lang="en-US" sz="1200" b="1" i="0" u="sng" strike="noStrike" kern="1200" dirty="0">
                <a:solidFill>
                  <a:schemeClr val="tx1"/>
                </a:solidFill>
                <a:effectLst/>
                <a:latin typeface="+mn-lt"/>
                <a:ea typeface="+mn-ea"/>
                <a:cs typeface="+mn-cs"/>
                <a:hlinkClick r:id="rId18"/>
              </a:rPr>
              <a:t>Jer 33:26</a:t>
            </a:r>
            <a:r>
              <a:rPr lang="en-US" sz="1200" b="0" i="0" u="none" strike="noStrike" kern="1200" dirty="0">
                <a:solidFill>
                  <a:schemeClr val="tx1"/>
                </a:solidFill>
                <a:effectLst/>
                <a:latin typeface="+mn-lt"/>
                <a:ea typeface="+mn-ea"/>
                <a:cs typeface="+mn-cs"/>
                <a:hlinkClick r:id="rId18"/>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también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desecharé</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de Jacob, y de David mi </a:t>
            </a:r>
            <a:r>
              <a:rPr lang="en-US" sz="1200" b="0" i="0" u="none" strike="noStrike" kern="1200" dirty="0" err="1">
                <a:solidFill>
                  <a:schemeClr val="tx1"/>
                </a:solidFill>
                <a:effectLst/>
                <a:latin typeface="+mn-lt"/>
                <a:ea typeface="+mn-ea"/>
                <a:cs typeface="+mn-cs"/>
              </a:rPr>
              <a:t>siervo</a:t>
            </a:r>
            <a:r>
              <a:rPr lang="en-US" sz="1200" b="0" i="0" u="none" strike="noStrike" kern="1200" dirty="0">
                <a:solidFill>
                  <a:schemeClr val="tx1"/>
                </a:solidFill>
                <a:effectLst/>
                <a:latin typeface="+mn-lt"/>
                <a:ea typeface="+mn-ea"/>
                <a:cs typeface="+mn-cs"/>
              </a:rPr>
              <a:t>, para no </a:t>
            </a:r>
            <a:r>
              <a:rPr lang="en-US" sz="1200" b="0" i="0" u="none" strike="noStrike" kern="1200" dirty="0" err="1">
                <a:solidFill>
                  <a:schemeClr val="tx1"/>
                </a:solidFill>
                <a:effectLst/>
                <a:latin typeface="+mn-lt"/>
                <a:ea typeface="+mn-ea"/>
                <a:cs typeface="+mn-cs"/>
              </a:rPr>
              <a:t>tomar</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quien</a:t>
            </a:r>
            <a:r>
              <a:rPr lang="en-US" sz="1200" b="0" i="0" u="none" strike="noStrike" kern="1200" dirty="0">
                <a:solidFill>
                  <a:schemeClr val="tx1"/>
                </a:solidFill>
                <a:effectLst/>
                <a:latin typeface="+mn-lt"/>
                <a:ea typeface="+mn-ea"/>
                <a:cs typeface="+mn-cs"/>
              </a:rPr>
              <a:t> sea </a:t>
            </a:r>
            <a:r>
              <a:rPr lang="en-US" sz="1200" b="0" i="0" u="none" strike="noStrike" kern="1200" dirty="0" err="1">
                <a:solidFill>
                  <a:schemeClr val="tx1"/>
                </a:solidFill>
                <a:effectLst/>
                <a:latin typeface="+mn-lt"/>
                <a:ea typeface="+mn-ea"/>
                <a:cs typeface="+mn-cs"/>
              </a:rPr>
              <a:t>señor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la </a:t>
            </a:r>
            <a:r>
              <a:rPr lang="en-US" sz="1200" b="0" i="0" u="none" strike="noStrike" kern="1200" dirty="0" err="1">
                <a:solidFill>
                  <a:schemeClr val="tx1"/>
                </a:solidFill>
                <a:effectLst/>
                <a:latin typeface="+mn-lt"/>
                <a:ea typeface="+mn-ea"/>
                <a:cs typeface="+mn-cs"/>
              </a:rPr>
              <a:t>posteridad</a:t>
            </a:r>
            <a:r>
              <a:rPr lang="en-US" sz="1200" b="0" i="0" u="none" strike="noStrike" kern="1200" dirty="0">
                <a:solidFill>
                  <a:schemeClr val="tx1"/>
                </a:solidFill>
                <a:effectLst/>
                <a:latin typeface="+mn-lt"/>
                <a:ea typeface="+mn-ea"/>
                <a:cs typeface="+mn-cs"/>
              </a:rPr>
              <a:t> de Abraham, de Isaac y de Jacob.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volver</a:t>
            </a:r>
            <a:r>
              <a:rPr lang="en-US" sz="1200" b="0" i="0" u="none" strike="noStrike" kern="1200" dirty="0">
                <a:solidFill>
                  <a:schemeClr val="tx1"/>
                </a:solidFill>
                <a:effectLst/>
                <a:latin typeface="+mn-lt"/>
                <a:ea typeface="+mn-ea"/>
                <a:cs typeface="+mn-cs"/>
              </a:rPr>
              <a:t> sus </a:t>
            </a:r>
            <a:r>
              <a:rPr lang="en-US" sz="1200" b="0" i="0" u="none" strike="noStrike" kern="1200" dirty="0" err="1">
                <a:solidFill>
                  <a:schemeClr val="tx1"/>
                </a:solidFill>
                <a:effectLst/>
                <a:latin typeface="+mn-lt"/>
                <a:ea typeface="+mn-ea"/>
                <a:cs typeface="+mn-cs"/>
              </a:rPr>
              <a:t>cautivos</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tendré</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ellos</a:t>
            </a:r>
            <a:r>
              <a:rPr lang="en-US" sz="1200" b="0" i="0" u="none" strike="noStrike" kern="1200" dirty="0">
                <a:solidFill>
                  <a:schemeClr val="tx1"/>
                </a:solidFill>
                <a:effectLst/>
                <a:latin typeface="+mn-lt"/>
                <a:ea typeface="+mn-ea"/>
                <a:cs typeface="+mn-cs"/>
              </a:rPr>
              <a:t> misericordia.</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6</a:t>
            </a:fld>
            <a:endParaRPr lang="en-US"/>
          </a:p>
        </p:txBody>
      </p:sp>
    </p:spTree>
    <p:extLst>
      <p:ext uri="{BB962C8B-B14F-4D97-AF65-F5344CB8AC3E}">
        <p14:creationId xmlns:p14="http://schemas.microsoft.com/office/powerpoint/2010/main" val="255569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xfrm>
            <a:off x="381000" y="685800"/>
            <a:ext cx="6096000" cy="3429000"/>
          </a:xfrm>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pPr marL="342900" indent="-342900">
              <a:lnSpc>
                <a:spcPct val="115000"/>
              </a:lnSpc>
              <a:buSzPct val="100000"/>
              <a:buChar char="▪"/>
              <a:defRPr sz="1900">
                <a:latin typeface="Calibri"/>
                <a:ea typeface="Calibri"/>
                <a:cs typeface="Calibri"/>
                <a:sym typeface="Calibri"/>
              </a:defRPr>
            </a:pPr>
            <a:r>
              <a:t>Predice el perdón de Israel </a:t>
            </a:r>
            <a:r>
              <a:rPr i="1"/>
              <a:t>Jer. 31:34.</a:t>
            </a:r>
          </a:p>
          <a:p>
            <a:pPr marL="342900" indent="-342900">
              <a:lnSpc>
                <a:spcPct val="115000"/>
              </a:lnSpc>
              <a:buSzPct val="100000"/>
              <a:buChar char="▪"/>
              <a:defRPr sz="1900">
                <a:latin typeface="Calibri"/>
                <a:ea typeface="Calibri"/>
                <a:cs typeface="Calibri"/>
                <a:sym typeface="Calibri"/>
              </a:defRPr>
            </a:pPr>
            <a:r>
              <a:t>Garantiza la regeneración de Israel, que es la base para el Reino Mesiánico </a:t>
            </a:r>
            <a:r>
              <a:rPr i="1"/>
              <a:t>Jer. 31: 31-34; Isa. 55:3; 59:21; 61: 8; Ez. 16: 60-62; 36: 24-28; 37:26-27.</a:t>
            </a:r>
          </a:p>
          <a:p>
            <a:pPr marL="342900" indent="-342900">
              <a:lnSpc>
                <a:spcPct val="115000"/>
              </a:lnSpc>
              <a:buSzPct val="100000"/>
              <a:buChar char="▪"/>
              <a:defRPr sz="1900">
                <a:latin typeface="Calibri"/>
                <a:ea typeface="Calibri"/>
                <a:cs typeface="Calibri"/>
                <a:sym typeface="Calibri"/>
              </a:defRPr>
            </a:pPr>
            <a:r>
              <a:t>Promete que el Espíritu Santo morará en Israel durante el Reino Mesiánico </a:t>
            </a:r>
            <a:r>
              <a:rPr i="1"/>
              <a:t>Ez. 36:26-27</a:t>
            </a:r>
          </a:p>
          <a:p>
            <a:pPr marL="342900" indent="-342900">
              <a:lnSpc>
                <a:spcPct val="115000"/>
              </a:lnSpc>
              <a:buSzPct val="100000"/>
              <a:buChar char="▪"/>
              <a:defRPr sz="1900">
                <a:latin typeface="Calibri"/>
                <a:ea typeface="Calibri"/>
                <a:cs typeface="Calibri"/>
                <a:sym typeface="Calibri"/>
              </a:defRPr>
            </a:pPr>
            <a:r>
              <a:t>Se cumplirá literalmente a Israel en el Reino Mesiánico; los gentiles en la Era de la Iglesia pueden experimentar la regeneración por la fe en el Mesías </a:t>
            </a:r>
            <a:r>
              <a:rPr i="1"/>
              <a:t>Lc. 22:20; 1 Cor. 11:25.</a:t>
            </a:r>
          </a:p>
          <a:p>
            <a:pPr>
              <a:defRPr sz="1900">
                <a:latin typeface="Calibri"/>
                <a:ea typeface="Calibri"/>
                <a:cs typeface="Calibri"/>
                <a:sym typeface="Calibri"/>
              </a:defRPr>
            </a:pPr>
            <a:endParaRPr i="1"/>
          </a:p>
        </p:txBody>
      </p:sp>
    </p:spTree>
    <p:extLst>
      <p:ext uri="{BB962C8B-B14F-4D97-AF65-F5344CB8AC3E}">
        <p14:creationId xmlns:p14="http://schemas.microsoft.com/office/powerpoint/2010/main" val="4182215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(corregir referencia) </a:t>
            </a:r>
          </a:p>
          <a:p>
            <a:endParaRPr lang="en-US" sz="1200" b="1" i="0" u="sng" strike="noStrike" kern="1200" dirty="0">
              <a:solidFill>
                <a:schemeClr val="tx1"/>
              </a:solidFill>
              <a:effectLst/>
              <a:latin typeface="+mn-lt"/>
              <a:ea typeface="+mn-ea"/>
              <a:cs typeface="+mn-cs"/>
              <a:hlinkClick r:id="rId3"/>
            </a:endParaRPr>
          </a:p>
          <a:p>
            <a:r>
              <a:rPr lang="en-US" sz="1200" b="1" i="0" u="sng" strike="noStrike" kern="1200" dirty="0">
                <a:solidFill>
                  <a:schemeClr val="tx1"/>
                </a:solidFill>
                <a:effectLst/>
                <a:latin typeface="+mn-lt"/>
                <a:ea typeface="+mn-ea"/>
                <a:cs typeface="+mn-cs"/>
                <a:hlinkClick r:id="rId3"/>
              </a:rPr>
              <a:t>1Ch 28:3</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Mas Dios me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Tú no </a:t>
            </a:r>
            <a:r>
              <a:rPr lang="en-US" sz="1200" b="0" i="0" u="none" strike="noStrike" kern="1200" dirty="0" err="1">
                <a:solidFill>
                  <a:schemeClr val="tx1"/>
                </a:solidFill>
                <a:effectLst/>
                <a:latin typeface="+mn-lt"/>
                <a:ea typeface="+mn-ea"/>
                <a:cs typeface="+mn-cs"/>
              </a:rPr>
              <a:t>edificarás</a:t>
            </a:r>
            <a:r>
              <a:rPr lang="en-US" sz="1200" b="0" i="0" u="none" strike="noStrike" kern="1200" dirty="0">
                <a:solidFill>
                  <a:schemeClr val="tx1"/>
                </a:solidFill>
                <a:effectLst/>
                <a:latin typeface="+mn-lt"/>
                <a:ea typeface="+mn-ea"/>
                <a:cs typeface="+mn-cs"/>
              </a:rPr>
              <a:t> casa a mi </a:t>
            </a:r>
            <a:r>
              <a:rPr lang="en-US" sz="1200" b="0" i="0" u="none" strike="noStrike" kern="1200" dirty="0" err="1">
                <a:solidFill>
                  <a:schemeClr val="tx1"/>
                </a:solidFill>
                <a:effectLst/>
                <a:latin typeface="+mn-lt"/>
                <a:ea typeface="+mn-ea"/>
                <a:cs typeface="+mn-cs"/>
              </a:rPr>
              <a:t>nombre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eres</a:t>
            </a:r>
            <a:r>
              <a:rPr lang="en-US" sz="1200" b="0" i="0" u="none" strike="noStrike" kern="1200" dirty="0">
                <a:solidFill>
                  <a:schemeClr val="tx1"/>
                </a:solidFill>
                <a:effectLst/>
                <a:latin typeface="+mn-lt"/>
                <a:ea typeface="+mn-ea"/>
                <a:cs typeface="+mn-cs"/>
              </a:rPr>
              <a:t> hombre de </a:t>
            </a:r>
            <a:r>
              <a:rPr lang="en-US" sz="1200" b="0" i="0" u="none" strike="noStrike" kern="1200" dirty="0" err="1">
                <a:solidFill>
                  <a:schemeClr val="tx1"/>
                </a:solidFill>
                <a:effectLst/>
                <a:latin typeface="+mn-lt"/>
                <a:ea typeface="+mn-ea"/>
                <a:cs typeface="+mn-cs"/>
              </a:rPr>
              <a:t>guerra</a:t>
            </a:r>
            <a:r>
              <a:rPr lang="en-US" sz="1200" b="0" i="0" u="none" strike="noStrike" kern="1200" dirty="0">
                <a:solidFill>
                  <a:schemeClr val="tx1"/>
                </a:solidFill>
                <a:effectLst/>
                <a:latin typeface="+mn-lt"/>
                <a:ea typeface="+mn-ea"/>
                <a:cs typeface="+mn-cs"/>
              </a:rPr>
              <a:t>, y has </a:t>
            </a:r>
            <a:r>
              <a:rPr lang="en-US" sz="1200" b="0" i="0" u="none" strike="noStrike" kern="1200" dirty="0" err="1">
                <a:solidFill>
                  <a:schemeClr val="tx1"/>
                </a:solidFill>
                <a:effectLst/>
                <a:latin typeface="+mn-lt"/>
                <a:ea typeface="+mn-ea"/>
                <a:cs typeface="+mn-cs"/>
              </a:rPr>
              <a:t>derramado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mucha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sangre</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4"/>
              </a:rPr>
              <a:t>1Ch 28:5</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Y de entre </a:t>
            </a:r>
            <a:r>
              <a:rPr lang="en-US" sz="1200" b="0" i="0" u="none" strike="noStrike" kern="1200" dirty="0" err="1">
                <a:solidFill>
                  <a:schemeClr val="tx1"/>
                </a:solidFill>
                <a:effectLst/>
                <a:latin typeface="+mn-lt"/>
                <a:ea typeface="+mn-ea"/>
                <a:cs typeface="+mn-cs"/>
              </a:rPr>
              <a:t>todos</a:t>
            </a:r>
            <a:r>
              <a:rPr lang="en-US" sz="1200" b="0" i="0" u="none" strike="noStrike" kern="1200" dirty="0">
                <a:solidFill>
                  <a:schemeClr val="tx1"/>
                </a:solidFill>
                <a:effectLst/>
                <a:latin typeface="+mn-lt"/>
                <a:ea typeface="+mn-ea"/>
                <a:cs typeface="+mn-cs"/>
              </a:rPr>
              <a:t> mis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porque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me ha dado </a:t>
            </a:r>
            <a:r>
              <a:rPr lang="en-US" sz="1200" b="0" i="0" u="none" strike="noStrike" kern="1200" dirty="0" err="1">
                <a:solidFill>
                  <a:schemeClr val="tx1"/>
                </a:solidFill>
                <a:effectLst/>
                <a:latin typeface="+mn-lt"/>
                <a:ea typeface="+mn-ea"/>
                <a:cs typeface="+mn-cs"/>
              </a:rPr>
              <a:t>muchos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eligió</a:t>
            </a:r>
            <a:r>
              <a:rPr lang="en-US" sz="1200" b="0" i="0" u="none" strike="noStrike" kern="1200" dirty="0">
                <a:solidFill>
                  <a:schemeClr val="tx1"/>
                </a:solidFill>
                <a:effectLst/>
                <a:latin typeface="+mn-lt"/>
                <a:ea typeface="+mn-ea"/>
                <a:cs typeface="+mn-cs"/>
              </a:rPr>
              <a:t> a mi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Salomón</a:t>
            </a:r>
            <a:r>
              <a:rPr lang="en-US" sz="1200" b="0" i="0" u="none" strike="noStrike" kern="1200" dirty="0">
                <a:solidFill>
                  <a:schemeClr val="tx1"/>
                </a:solidFill>
                <a:effectLst/>
                <a:latin typeface="+mn-lt"/>
                <a:ea typeface="+mn-ea"/>
                <a:cs typeface="+mn-cs"/>
              </a:rPr>
              <a:t> para que se </a:t>
            </a:r>
            <a:r>
              <a:rPr lang="en-US" sz="1200" b="0" i="0" u="none" strike="noStrike" kern="1200" dirty="0" err="1">
                <a:solidFill>
                  <a:schemeClr val="tx1"/>
                </a:solidFill>
                <a:effectLst/>
                <a:latin typeface="+mn-lt"/>
                <a:ea typeface="+mn-ea"/>
                <a:cs typeface="+mn-cs"/>
              </a:rPr>
              <a:t>siente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reino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Israel.</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8</a:t>
            </a:fld>
            <a:endParaRPr lang="en-US"/>
          </a:p>
        </p:txBody>
      </p:sp>
    </p:spTree>
    <p:extLst>
      <p:ext uri="{BB962C8B-B14F-4D97-AF65-F5344CB8AC3E}">
        <p14:creationId xmlns:p14="http://schemas.microsoft.com/office/powerpoint/2010/main" val="956460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sng" strike="noStrike" kern="1200" dirty="0">
                <a:solidFill>
                  <a:schemeClr val="tx1"/>
                </a:solidFill>
                <a:effectLst/>
                <a:latin typeface="+mn-lt"/>
                <a:ea typeface="+mn-ea"/>
                <a:cs typeface="+mn-cs"/>
                <a:hlinkClick r:id="rId3"/>
              </a:rPr>
              <a:t>Psa 132:11</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verdad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juró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a David, Y no se </a:t>
            </a:r>
            <a:r>
              <a:rPr lang="en-US" sz="1200" b="0" i="0" u="none" strike="noStrike" kern="1200" dirty="0" err="1">
                <a:solidFill>
                  <a:schemeClr val="tx1"/>
                </a:solidFill>
                <a:effectLst/>
                <a:latin typeface="+mn-lt"/>
                <a:ea typeface="+mn-ea"/>
                <a:cs typeface="+mn-cs"/>
              </a:rPr>
              <a:t>retractará</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ello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descendencia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pondré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sobre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9</a:t>
            </a:fld>
            <a:endParaRPr lang="en-US"/>
          </a:p>
        </p:txBody>
      </p:sp>
    </p:spTree>
    <p:extLst>
      <p:ext uri="{BB962C8B-B14F-4D97-AF65-F5344CB8AC3E}">
        <p14:creationId xmlns:p14="http://schemas.microsoft.com/office/powerpoint/2010/main" val="234511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Adonías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Haguit</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rebeló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reinaré</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habló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Natán</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Betsabé</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madre</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Salomón</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sng" strike="noStrike" kern="1200" dirty="0">
                <a:solidFill>
                  <a:schemeClr val="tx1"/>
                </a:solidFill>
                <a:effectLst/>
                <a:latin typeface="+mn-lt"/>
                <a:ea typeface="+mn-ea"/>
                <a:cs typeface="+mn-cs"/>
                <a:hlinkClick r:id="rId3"/>
              </a:rPr>
              <a:t>1Ki 1:28</a:t>
            </a:r>
            <a:r>
              <a:rPr lang="en-US" sz="1200" b="0" i="0" u="none" strike="noStrike" kern="1200" dirty="0">
                <a:solidFill>
                  <a:schemeClr val="tx1"/>
                </a:solidFill>
                <a:effectLst/>
                <a:latin typeface="+mn-lt"/>
                <a:ea typeface="+mn-ea"/>
                <a:cs typeface="+mn-cs"/>
                <a:hlinkClick r:id="rId3"/>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Entonces</a:t>
            </a:r>
            <a:r>
              <a:rPr lang="en-US" sz="1200" b="0" i="0" u="none" strike="noStrike" kern="1200" dirty="0">
                <a:solidFill>
                  <a:schemeClr val="tx1"/>
                </a:solidFill>
                <a:effectLst/>
                <a:latin typeface="+mn-lt"/>
                <a:ea typeface="+mn-ea"/>
                <a:cs typeface="+mn-cs"/>
              </a:rPr>
              <a:t> el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David </a:t>
            </a:r>
            <a:r>
              <a:rPr lang="en-US" sz="1200" b="0" i="0" u="none" strike="noStrike" kern="1200" dirty="0" err="1">
                <a:solidFill>
                  <a:schemeClr val="tx1"/>
                </a:solidFill>
                <a:effectLst/>
                <a:latin typeface="+mn-lt"/>
                <a:ea typeface="+mn-ea"/>
                <a:cs typeface="+mn-cs"/>
              </a:rPr>
              <a:t>respondió</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dijo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Llamadme</a:t>
            </a:r>
            <a:r>
              <a:rPr lang="en-US" sz="1200" b="0" i="0" u="none" strike="noStrike" kern="1200" dirty="0">
                <a:solidFill>
                  <a:schemeClr val="tx1"/>
                </a:solidFill>
                <a:effectLst/>
                <a:latin typeface="+mn-lt"/>
                <a:ea typeface="+mn-ea"/>
                <a:cs typeface="+mn-cs"/>
              </a:rPr>
              <a:t> a </a:t>
            </a:r>
            <a:r>
              <a:rPr lang="en-US" sz="1200" b="0" i="0" u="none" strike="noStrike" kern="1200" dirty="0" err="1">
                <a:solidFill>
                  <a:schemeClr val="tx1"/>
                </a:solidFill>
                <a:effectLst/>
                <a:latin typeface="+mn-lt"/>
                <a:ea typeface="+mn-ea"/>
                <a:cs typeface="+mn-cs"/>
              </a:rPr>
              <a:t>Betsabé</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ella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entró</a:t>
            </a:r>
            <a:r>
              <a:rPr lang="en-US" sz="1200" b="0" i="0" u="none" strike="noStrike" kern="1200" dirty="0">
                <a:solidFill>
                  <a:schemeClr val="tx1"/>
                </a:solidFill>
                <a:effectLst/>
                <a:latin typeface="+mn-lt"/>
                <a:ea typeface="+mn-ea"/>
                <a:cs typeface="+mn-cs"/>
              </a:rPr>
              <a:t> a la </a:t>
            </a:r>
            <a:r>
              <a:rPr lang="en-US" sz="1200" b="0" i="0" u="none" strike="noStrike" kern="1200" dirty="0" err="1">
                <a:solidFill>
                  <a:schemeClr val="tx1"/>
                </a:solidFill>
                <a:effectLst/>
                <a:latin typeface="+mn-lt"/>
                <a:ea typeface="+mn-ea"/>
                <a:cs typeface="+mn-cs"/>
              </a:rPr>
              <a:t>presencia</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y se </a:t>
            </a:r>
            <a:r>
              <a:rPr lang="en-US" sz="1200" b="0" i="0" u="none" strike="noStrike" kern="1200" dirty="0" err="1">
                <a:solidFill>
                  <a:schemeClr val="tx1"/>
                </a:solidFill>
                <a:effectLst/>
                <a:latin typeface="+mn-lt"/>
                <a:ea typeface="+mn-ea"/>
                <a:cs typeface="+mn-cs"/>
              </a:rPr>
              <a:t>puso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delante</a:t>
            </a:r>
            <a:r>
              <a:rPr lang="en-US" sz="1200" b="0" i="0" u="none" strike="noStrike" kern="1200" dirty="0">
                <a:solidFill>
                  <a:schemeClr val="tx1"/>
                </a:solidFill>
                <a:effectLst/>
                <a:latin typeface="+mn-lt"/>
                <a:ea typeface="+mn-ea"/>
                <a:cs typeface="+mn-cs"/>
              </a:rPr>
              <a:t> del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4"/>
              </a:rPr>
              <a:t>1Ki 1:29</a:t>
            </a:r>
            <a:r>
              <a:rPr lang="en-US" sz="1200" b="0" i="0" u="none" strike="noStrike" kern="1200" dirty="0">
                <a:solidFill>
                  <a:schemeClr val="tx1"/>
                </a:solidFill>
                <a:effectLst/>
                <a:latin typeface="+mn-lt"/>
                <a:ea typeface="+mn-ea"/>
                <a:cs typeface="+mn-cs"/>
                <a:hlinkClick r:id="rId4"/>
              </a:rPr>
              <a:t> </a:t>
            </a:r>
            <a:r>
              <a:rPr lang="en-US" sz="1200" b="0" i="0" u="none" strike="noStrike" kern="1200" dirty="0">
                <a:solidFill>
                  <a:schemeClr val="tx1"/>
                </a:solidFill>
                <a:effectLst/>
                <a:latin typeface="+mn-lt"/>
                <a:ea typeface="+mn-ea"/>
                <a:cs typeface="+mn-cs"/>
              </a:rPr>
              <a:t> Y el </a:t>
            </a:r>
            <a:r>
              <a:rPr lang="en-US" sz="1200" b="0" i="0" u="none" strike="noStrike" kern="1200" dirty="0" err="1">
                <a:solidFill>
                  <a:schemeClr val="tx1"/>
                </a:solidFill>
                <a:effectLst/>
                <a:latin typeface="+mn-lt"/>
                <a:ea typeface="+mn-ea"/>
                <a:cs typeface="+mn-cs"/>
              </a:rPr>
              <a:t>rey</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juró</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Vive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que ha </a:t>
            </a:r>
            <a:r>
              <a:rPr lang="en-US" sz="1200" b="0" i="0" u="none" strike="noStrike" kern="1200" dirty="0" err="1">
                <a:solidFill>
                  <a:schemeClr val="tx1"/>
                </a:solidFill>
                <a:effectLst/>
                <a:latin typeface="+mn-lt"/>
                <a:ea typeface="+mn-ea"/>
                <a:cs typeface="+mn-cs"/>
              </a:rPr>
              <a:t>redimido</a:t>
            </a:r>
            <a:r>
              <a:rPr lang="en-US" sz="1200" b="0" i="0" u="none" strike="noStrike" kern="1200" dirty="0">
                <a:solidFill>
                  <a:schemeClr val="tx1"/>
                </a:solidFill>
                <a:effectLst/>
                <a:latin typeface="+mn-lt"/>
                <a:ea typeface="+mn-ea"/>
                <a:cs typeface="+mn-cs"/>
              </a:rPr>
              <a:t> mi alma de </a:t>
            </a:r>
            <a:r>
              <a:rPr lang="en-US" sz="1200" b="0" i="0" u="none" strike="noStrike" kern="1200" dirty="0" err="1">
                <a:solidFill>
                  <a:schemeClr val="tx1"/>
                </a:solidFill>
                <a:effectLst/>
                <a:latin typeface="+mn-lt"/>
                <a:ea typeface="+mn-ea"/>
                <a:cs typeface="+mn-cs"/>
              </a:rPr>
              <a:t>toda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angustia</a:t>
            </a:r>
            <a:r>
              <a:rPr lang="en-US" sz="1200" b="0" i="0" u="none" strike="noStrike" kern="1200" dirty="0">
                <a:solidFill>
                  <a:schemeClr val="tx1"/>
                </a:solidFill>
                <a:effectLst/>
                <a:latin typeface="+mn-lt"/>
                <a:ea typeface="+mn-ea"/>
                <a:cs typeface="+mn-cs"/>
              </a:rPr>
              <a:t>,</a:t>
            </a:r>
          </a:p>
          <a:p>
            <a:r>
              <a:rPr lang="en-US" sz="1200" b="1" i="0" u="sng" strike="noStrike" kern="1200" dirty="0">
                <a:solidFill>
                  <a:schemeClr val="tx1"/>
                </a:solidFill>
                <a:effectLst/>
                <a:latin typeface="+mn-lt"/>
                <a:ea typeface="+mn-ea"/>
                <a:cs typeface="+mn-cs"/>
                <a:hlinkClick r:id="rId5"/>
              </a:rPr>
              <a:t>1Ki 1:30</a:t>
            </a:r>
            <a:r>
              <a:rPr lang="en-US" sz="1200" b="0" i="0" u="none" strike="noStrike" kern="1200" dirty="0">
                <a:solidFill>
                  <a:schemeClr val="tx1"/>
                </a:solidFill>
                <a:effectLst/>
                <a:latin typeface="+mn-lt"/>
                <a:ea typeface="+mn-ea"/>
                <a:cs typeface="+mn-cs"/>
                <a:hlinkClick r:id="rId5"/>
              </a:rPr>
              <a:t> </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como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a:t>
            </a:r>
            <a:r>
              <a:rPr lang="en-US" sz="1200" b="0" i="0" u="none" strike="noStrike" kern="1200" dirty="0">
                <a:solidFill>
                  <a:schemeClr val="tx1"/>
                </a:solidFill>
                <a:effectLst/>
                <a:latin typeface="+mn-lt"/>
                <a:ea typeface="+mn-ea"/>
                <a:cs typeface="+mn-cs"/>
              </a:rPr>
              <a:t> he </a:t>
            </a:r>
            <a:r>
              <a:rPr lang="en-US" sz="1200" b="0" i="0" u="none" strike="noStrike" kern="1200" dirty="0" err="1">
                <a:solidFill>
                  <a:schemeClr val="tx1"/>
                </a:solidFill>
                <a:effectLst/>
                <a:latin typeface="+mn-lt"/>
                <a:ea typeface="+mn-ea"/>
                <a:cs typeface="+mn-cs"/>
              </a:rPr>
              <a:t>jurado</a:t>
            </a:r>
            <a:r>
              <a:rPr lang="en-US" sz="1200" b="0" i="0" u="none" strike="noStrike" kern="1200" dirty="0">
                <a:solidFill>
                  <a:schemeClr val="tx1"/>
                </a:solidFill>
                <a:effectLst/>
                <a:latin typeface="+mn-lt"/>
                <a:ea typeface="+mn-ea"/>
                <a:cs typeface="+mn-cs"/>
              </a:rPr>
              <a:t> por </a:t>
            </a:r>
            <a:r>
              <a:rPr lang="en-US" sz="1200" b="0" i="0" u="none" strike="noStrike" kern="1200" dirty="0" err="1">
                <a:solidFill>
                  <a:schemeClr val="tx1"/>
                </a:solidFill>
                <a:effectLst/>
                <a:latin typeface="+mn-lt"/>
                <a:ea typeface="+mn-ea"/>
                <a:cs typeface="+mn-cs"/>
              </a:rPr>
              <a:t>Jehová</a:t>
            </a:r>
            <a:r>
              <a:rPr lang="en-US" sz="1200" b="0" i="0" u="none" strike="noStrike" kern="1200" dirty="0">
                <a:solidFill>
                  <a:schemeClr val="tx1"/>
                </a:solidFill>
                <a:effectLst/>
                <a:latin typeface="+mn-lt"/>
                <a:ea typeface="+mn-ea"/>
                <a:cs typeface="+mn-cs"/>
              </a:rPr>
              <a:t> Dios de Israel, </a:t>
            </a:r>
            <a:r>
              <a:rPr lang="en-US" sz="1200" b="0" i="0" u="none" strike="noStrike" kern="1200" dirty="0" err="1">
                <a:solidFill>
                  <a:schemeClr val="tx1"/>
                </a:solidFill>
                <a:effectLst/>
                <a:latin typeface="+mn-lt"/>
                <a:ea typeface="+mn-ea"/>
                <a:cs typeface="+mn-cs"/>
              </a:rPr>
              <a:t>diciendo</a:t>
            </a:r>
            <a:r>
              <a:rPr lang="en-US" sz="1200" b="0" i="0" u="none" strike="noStrike" kern="1200" dirty="0">
                <a:solidFill>
                  <a:schemeClr val="tx1"/>
                </a:solidFill>
                <a:effectLst/>
                <a:latin typeface="+mn-lt"/>
                <a:ea typeface="+mn-ea"/>
                <a:cs typeface="+mn-cs"/>
              </a:rPr>
              <a:t>: Tu </a:t>
            </a:r>
            <a:r>
              <a:rPr lang="en-US" sz="1200" b="0" i="0" u="none" strike="noStrike" kern="1200" dirty="0" err="1">
                <a:solidFill>
                  <a:schemeClr val="tx1"/>
                </a:solidFill>
                <a:effectLst/>
                <a:latin typeface="+mn-lt"/>
                <a:ea typeface="+mn-ea"/>
                <a:cs typeface="+mn-cs"/>
              </a:rPr>
              <a:t>hijo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Salomón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reinará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después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mí</a:t>
            </a:r>
            <a:r>
              <a:rPr lang="en-US" sz="1200" b="0" i="0" u="none" strike="noStrike" kern="1200" dirty="0">
                <a:solidFill>
                  <a:schemeClr val="tx1"/>
                </a:solidFill>
                <a:effectLst/>
                <a:latin typeface="+mn-lt"/>
                <a:ea typeface="+mn-ea"/>
                <a:cs typeface="+mn-cs"/>
              </a:rPr>
              <a:t>, y </a:t>
            </a:r>
            <a:r>
              <a:rPr lang="en-US" sz="1200" b="0" i="0" u="none" strike="noStrike" kern="1200" dirty="0" err="1">
                <a:solidFill>
                  <a:schemeClr val="tx1"/>
                </a:solidFill>
                <a:effectLst/>
                <a:latin typeface="+mn-lt"/>
                <a:ea typeface="+mn-ea"/>
                <a:cs typeface="+mn-cs"/>
              </a:rPr>
              <a:t>él</a:t>
            </a:r>
            <a:r>
              <a:rPr lang="en-US" sz="1200" b="0" i="0" u="none" strike="noStrike" kern="1200" dirty="0">
                <a:solidFill>
                  <a:schemeClr val="tx1"/>
                </a:solidFill>
                <a:effectLst/>
                <a:latin typeface="+mn-lt"/>
                <a:ea typeface="+mn-ea"/>
                <a:cs typeface="+mn-cs"/>
              </a:rPr>
              <a:t> se </a:t>
            </a:r>
            <a:r>
              <a:rPr lang="en-US" sz="1200" b="0" i="0" u="none" strike="noStrike" kern="1200" dirty="0" err="1">
                <a:solidFill>
                  <a:schemeClr val="tx1"/>
                </a:solidFill>
                <a:effectLst/>
                <a:latin typeface="+mn-lt"/>
                <a:ea typeface="+mn-ea"/>
                <a:cs typeface="+mn-cs"/>
              </a:rPr>
              <a:t>sentará</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mi </a:t>
            </a:r>
            <a:r>
              <a:rPr lang="en-US" sz="1200" b="0" i="0" u="none" strike="noStrike" kern="1200" dirty="0" err="1">
                <a:solidFill>
                  <a:schemeClr val="tx1"/>
                </a:solidFill>
                <a:effectLst/>
                <a:latin typeface="+mn-lt"/>
                <a:ea typeface="+mn-ea"/>
                <a:cs typeface="+mn-cs"/>
              </a:rPr>
              <a:t>trono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lugar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mío</a:t>
            </a:r>
            <a:r>
              <a:rPr lang="en-US" sz="1200" b="0" i="0" u="none" strike="noStrike" kern="1200" dirty="0">
                <a:solidFill>
                  <a:schemeClr val="tx1"/>
                </a:solidFill>
                <a:effectLst/>
                <a:latin typeface="+mn-lt"/>
                <a:ea typeface="+mn-ea"/>
                <a:cs typeface="+mn-cs"/>
              </a:rPr>
              <a:t>; que </a:t>
            </a:r>
            <a:r>
              <a:rPr lang="en-US" sz="1200" b="0" i="0" u="none" strike="noStrike" kern="1200" dirty="0" err="1">
                <a:solidFill>
                  <a:schemeClr val="tx1"/>
                </a:solidFill>
                <a:effectLst/>
                <a:latin typeface="+mn-lt"/>
                <a:ea typeface="+mn-ea"/>
                <a:cs typeface="+mn-cs"/>
              </a:rPr>
              <a:t>así</a:t>
            </a:r>
            <a:r>
              <a:rPr lang="en-US" sz="1200" b="0" i="0" u="none" strike="noStrike" kern="1200" dirty="0">
                <a:solidFill>
                  <a:schemeClr val="tx1"/>
                </a:solidFill>
                <a:effectLst/>
                <a:latin typeface="+mn-lt"/>
                <a:ea typeface="+mn-ea"/>
                <a:cs typeface="+mn-cs"/>
              </a:rPr>
              <a:t> lo </a:t>
            </a:r>
            <a:r>
              <a:rPr lang="en-US" sz="1200" b="0" i="0" u="none" strike="noStrike" kern="1200" dirty="0" err="1">
                <a:solidFill>
                  <a:schemeClr val="tx1"/>
                </a:solidFill>
                <a:effectLst/>
                <a:latin typeface="+mn-lt"/>
                <a:ea typeface="+mn-ea"/>
                <a:cs typeface="+mn-cs"/>
              </a:rPr>
              <a:t>haré</a:t>
            </a:r>
            <a:r>
              <a:rPr lang="en-US" sz="1200" b="0" i="0" u="none" strike="noStrike" kern="1200" dirty="0">
                <a:solidFill>
                  <a:schemeClr val="tx1"/>
                </a:solidFill>
                <a:effectLst/>
                <a:latin typeface="+mn-lt"/>
                <a:ea typeface="+mn-ea"/>
                <a:cs typeface="+mn-cs"/>
              </a:rPr>
              <a:t> hoy.</a:t>
            </a:r>
          </a:p>
          <a:p>
            <a:endParaRPr lang="en-US" dirty="0"/>
          </a:p>
        </p:txBody>
      </p:sp>
      <p:sp>
        <p:nvSpPr>
          <p:cNvPr id="4" name="Slide Number Placeholder 3"/>
          <p:cNvSpPr>
            <a:spLocks noGrp="1"/>
          </p:cNvSpPr>
          <p:nvPr>
            <p:ph type="sldNum" sz="quarter" idx="5"/>
          </p:nvPr>
        </p:nvSpPr>
        <p:spPr/>
        <p:txBody>
          <a:bodyPr/>
          <a:lstStyle/>
          <a:p>
            <a:fld id="{E92D8BAB-6181-40D7-B936-BAE3A73396C1}" type="slidenum">
              <a:rPr lang="en-US" smtClean="0"/>
              <a:t>10</a:t>
            </a:fld>
            <a:endParaRPr lang="en-US"/>
          </a:p>
        </p:txBody>
      </p:sp>
    </p:spTree>
    <p:extLst>
      <p:ext uri="{BB962C8B-B14F-4D97-AF65-F5344CB8AC3E}">
        <p14:creationId xmlns:p14="http://schemas.microsoft.com/office/powerpoint/2010/main" val="2098897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19"/>
            <a:ext cx="7772400" cy="1102519"/>
          </a:xfrm>
        </p:spPr>
        <p:txBody>
          <a:bodyPr>
            <a:noAutofit/>
          </a:bodyPr>
          <a:lstStyle>
            <a:lvl1pPr>
              <a:defRPr sz="4500"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s-ES_tradnl" noProof="0"/>
              <a:t>Haga clic</a:t>
            </a:r>
          </a:p>
        </p:txBody>
      </p:sp>
      <p:sp>
        <p:nvSpPr>
          <p:cNvPr id="3" name="Subtitle 2"/>
          <p:cNvSpPr>
            <a:spLocks noGrp="1"/>
          </p:cNvSpPr>
          <p:nvPr>
            <p:ph type="subTitle" idx="1" hasCustomPrompt="1"/>
          </p:nvPr>
        </p:nvSpPr>
        <p:spPr>
          <a:xfrm>
            <a:off x="1371600" y="2914650"/>
            <a:ext cx="6400800" cy="1314450"/>
          </a:xfrm>
        </p:spPr>
        <p:txBody>
          <a:bodyPr>
            <a:normAutofit/>
          </a:bodyPr>
          <a:lstStyle>
            <a:lvl1pPr marL="0" indent="0" algn="ctr">
              <a:buNone/>
              <a:defRPr sz="3300" b="0" i="1"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_tradnl" noProof="0"/>
              <a:t>Haga clic</a:t>
            </a:r>
          </a:p>
        </p:txBody>
      </p:sp>
    </p:spTree>
    <p:extLst>
      <p:ext uri="{BB962C8B-B14F-4D97-AF65-F5344CB8AC3E}">
        <p14:creationId xmlns:p14="http://schemas.microsoft.com/office/powerpoint/2010/main" val="84073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extLst>
              <a:ext uri="{BEBA8EAE-BF5A-486C-A8C5-ECC9F3942E4B}">
                <a14:imgProps xmlns:a14="http://schemas.microsoft.com/office/drawing/2010/main">
                  <a14:imgLayer r:embed="rId3">
                    <a14:imgEffect>
                      <a14:sharpenSoften amount="-44000"/>
                    </a14:imgEffect>
                    <a14:imgEffect>
                      <a14:brightnessContrast bright="-62000" contrast="21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71550"/>
            <a:ext cx="8839200" cy="4057650"/>
          </a:xfrm>
          <a:noFill/>
          <a:ln>
            <a:noFill/>
          </a:ln>
        </p:spPr>
        <p:style>
          <a:lnRef idx="3">
            <a:schemeClr val="lt1"/>
          </a:lnRef>
          <a:fillRef idx="1">
            <a:schemeClr val="dk1"/>
          </a:fillRef>
          <a:effectRef idx="1">
            <a:schemeClr val="dk1"/>
          </a:effectRef>
          <a:fontRef idx="none"/>
        </p:style>
        <p:txBody>
          <a:bodyPr>
            <a:normAutofit/>
          </a:bodyPr>
          <a:lstStyle>
            <a:lvl1pPr marL="385763" indent="-385763">
              <a:buFont typeface="+mj-lt"/>
              <a:buAutoNum type="romanUcPeriod"/>
              <a:defRPr sz="2400" b="0">
                <a:ln>
                  <a:noFill/>
                </a:ln>
                <a:solidFill>
                  <a:srgbClr val="FFFF00"/>
                </a:solidFill>
                <a:effectLst/>
              </a:defRPr>
            </a:lvl1pPr>
            <a:lvl2pPr marL="728663" indent="-385763">
              <a:buFont typeface="+mj-lt"/>
              <a:buAutoNum type="alphaUcPeriod"/>
              <a:defRPr sz="2400" b="0">
                <a:ln>
                  <a:noFill/>
                </a:ln>
                <a:solidFill>
                  <a:srgbClr val="FFFF00"/>
                </a:solidFill>
                <a:effectLst/>
              </a:defRPr>
            </a:lvl2pPr>
            <a:lvl3pPr marL="1071563" indent="-385763">
              <a:buFont typeface="+mj-lt"/>
              <a:buAutoNum type="arabicPeriod"/>
              <a:defRPr sz="2400" b="0">
                <a:ln>
                  <a:noFill/>
                </a:ln>
                <a:solidFill>
                  <a:srgbClr val="FFFF00"/>
                </a:solidFill>
                <a:effectLst/>
              </a:defRPr>
            </a:lvl3pPr>
            <a:lvl4pPr marL="1414463" indent="-385763">
              <a:buFont typeface="+mj-lt"/>
              <a:buAutoNum type="alphaLcParenR"/>
              <a:defRPr sz="2400" b="0">
                <a:ln>
                  <a:noFill/>
                </a:ln>
                <a:solidFill>
                  <a:srgbClr val="FFFF00"/>
                </a:solidFill>
                <a:effectLst/>
              </a:defRPr>
            </a:lvl4pPr>
            <a:lvl5pPr marL="1757363" indent="-385763">
              <a:buFont typeface="+mj-lt"/>
              <a:buAutoNum type="arabicParenR"/>
              <a:defRPr sz="2400" b="0">
                <a:ln>
                  <a:noFill/>
                </a:ln>
                <a:solidFill>
                  <a:srgbClr val="FFFF00"/>
                </a:solidFill>
                <a:effectLst/>
              </a:defRPr>
            </a:lvl5pPr>
            <a:lvl6pPr marL="2100263" indent="-385763">
              <a:buFont typeface="+mj-lt"/>
              <a:buAutoNum type="alphaLcPeriod"/>
              <a:defRPr sz="2400" b="0">
                <a:ln>
                  <a:noFill/>
                </a:ln>
                <a:solidFill>
                  <a:srgbClr val="FFFF00"/>
                </a:solidFill>
                <a:effectLst/>
              </a:defRPr>
            </a:lvl6pPr>
            <a:lvl7pPr marL="2443163" indent="-385763">
              <a:buFont typeface="+mj-lt"/>
              <a:buAutoNum type="romanLcPeriod"/>
              <a:defRPr sz="2400" b="0">
                <a:ln>
                  <a:noFill/>
                </a:ln>
                <a:solidFill>
                  <a:srgbClr val="FFFF00"/>
                </a:solidFill>
                <a:effectLst/>
              </a:defRPr>
            </a:lvl7pPr>
            <a:lvl8pPr marL="2786063" indent="-385763">
              <a:buFont typeface="+mj-lt"/>
              <a:buAutoNum type="arabicPeriod"/>
              <a:defRPr sz="2400" b="0" baseline="0">
                <a:ln>
                  <a:noFill/>
                </a:ln>
                <a:solidFill>
                  <a:srgbClr val="FFFF00"/>
                </a:solidFill>
                <a:effectLst/>
              </a:defRPr>
            </a:lvl8pPr>
            <a:lvl9pPr marL="3128963" indent="-385763">
              <a:buFont typeface="+mj-lt"/>
              <a:buAutoNum type="romanLcPeriod"/>
              <a:defRPr sz="2400">
                <a:solidFill>
                  <a:srgbClr val="FFFF0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endParaRPr lang="es-ES" dirty="0"/>
          </a:p>
          <a:p>
            <a:pPr lvl="8"/>
            <a:r>
              <a:rPr lang="es-ES" dirty="0" err="1"/>
              <a:t>Ninth</a:t>
            </a:r>
            <a:r>
              <a:rPr lang="es-ES" dirty="0"/>
              <a:t> </a:t>
            </a:r>
            <a:r>
              <a:rPr lang="es-ES" dirty="0" err="1"/>
              <a:t>level</a:t>
            </a:r>
            <a:endParaRPr lang="en-US" dirty="0"/>
          </a:p>
        </p:txBody>
      </p:sp>
      <p:sp>
        <p:nvSpPr>
          <p:cNvPr id="5" name="Title Placeholder 1"/>
          <p:cNvSpPr>
            <a:spLocks noGrp="1"/>
          </p:cNvSpPr>
          <p:nvPr>
            <p:ph type="title"/>
          </p:nvPr>
        </p:nvSpPr>
        <p:spPr>
          <a:xfrm>
            <a:off x="152400" y="114300"/>
            <a:ext cx="8839200" cy="85725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74325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0">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xfrm>
            <a:off x="8489657" y="4800046"/>
            <a:ext cx="197144" cy="208281"/>
          </a:xfrm>
          <a:prstGeom prst="rect">
            <a:avLst/>
          </a:prstGeom>
        </p:spPr>
        <p:txBody>
          <a:bodyPr lIns="34289" tIns="34289" rIns="34289" bIns="34289"/>
          <a:lstStyle>
            <a:lvl1pPr defTabSz="514350">
              <a:defRPr sz="67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71027698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0">
    <p:spTree>
      <p:nvGrpSpPr>
        <p:cNvPr id="1" name=""/>
        <p:cNvGrpSpPr/>
        <p:nvPr/>
      </p:nvGrpSpPr>
      <p:grpSpPr>
        <a:xfrm>
          <a:off x="0" y="0"/>
          <a:ext cx="0" cy="0"/>
          <a:chOff x="0" y="0"/>
          <a:chExt cx="0" cy="0"/>
        </a:xfrm>
      </p:grpSpPr>
      <p:sp>
        <p:nvSpPr>
          <p:cNvPr id="206" name="Title Text"/>
          <p:cNvSpPr txBox="1">
            <a:spLocks noGrp="1"/>
          </p:cNvSpPr>
          <p:nvPr>
            <p:ph type="title"/>
          </p:nvPr>
        </p:nvSpPr>
        <p:spPr>
          <a:xfrm>
            <a:off x="1657350" y="1597819"/>
            <a:ext cx="5829300" cy="1102520"/>
          </a:xfrm>
          <a:prstGeom prst="rect">
            <a:avLst/>
          </a:prstGeom>
        </p:spPr>
        <p:txBody>
          <a:bodyPr lIns="34289" tIns="34289" rIns="34289" bIns="34289" anchor="ctr"/>
          <a:lstStyle>
            <a:lvl1pPr algn="ctr" defTabSz="257175">
              <a:defRPr sz="2400">
                <a:solidFill>
                  <a:srgbClr val="000000"/>
                </a:solidFill>
              </a:defRPr>
            </a:lvl1pPr>
          </a:lstStyle>
          <a:p>
            <a:r>
              <a:t>Title Text</a:t>
            </a:r>
          </a:p>
        </p:txBody>
      </p:sp>
      <p:sp>
        <p:nvSpPr>
          <p:cNvPr id="207"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257175">
              <a:lnSpc>
                <a:spcPct val="100000"/>
              </a:lnSpc>
              <a:spcBef>
                <a:spcPts val="375"/>
              </a:spcBef>
              <a:buClrTx/>
              <a:buSzTx/>
              <a:buFontTx/>
              <a:buNone/>
              <a:defRPr sz="1800">
                <a:solidFill>
                  <a:srgbClr val="888888"/>
                </a:solidFill>
              </a:defRPr>
            </a:lvl1pPr>
            <a:lvl2pPr marL="0" indent="342900" algn="ctr" defTabSz="257175">
              <a:lnSpc>
                <a:spcPct val="100000"/>
              </a:lnSpc>
              <a:spcBef>
                <a:spcPts val="375"/>
              </a:spcBef>
              <a:buClrTx/>
              <a:buSzTx/>
              <a:buFontTx/>
              <a:buNone/>
              <a:defRPr sz="1800">
                <a:solidFill>
                  <a:srgbClr val="888888"/>
                </a:solidFill>
              </a:defRPr>
            </a:lvl2pPr>
            <a:lvl3pPr marL="0" indent="685800" algn="ctr" defTabSz="257175">
              <a:lnSpc>
                <a:spcPct val="100000"/>
              </a:lnSpc>
              <a:spcBef>
                <a:spcPts val="375"/>
              </a:spcBef>
              <a:buClrTx/>
              <a:buSzTx/>
              <a:buFontTx/>
              <a:buNone/>
              <a:defRPr sz="1800">
                <a:solidFill>
                  <a:srgbClr val="888888"/>
                </a:solidFill>
              </a:defRPr>
            </a:lvl3pPr>
            <a:lvl4pPr marL="0" indent="1028700" algn="ctr" defTabSz="257175">
              <a:lnSpc>
                <a:spcPct val="100000"/>
              </a:lnSpc>
              <a:spcBef>
                <a:spcPts val="375"/>
              </a:spcBef>
              <a:buClrTx/>
              <a:buSzTx/>
              <a:buFontTx/>
              <a:buNone/>
              <a:defRPr sz="1800">
                <a:solidFill>
                  <a:srgbClr val="888888"/>
                </a:solidFill>
              </a:defRPr>
            </a:lvl4pPr>
            <a:lvl5pPr marL="0" indent="1371600" algn="ctr" defTabSz="257175">
              <a:lnSpc>
                <a:spcPct val="100000"/>
              </a:lnSpc>
              <a:spcBef>
                <a:spcPts val="375"/>
              </a:spcBef>
              <a:buClrTx/>
              <a:buSzTx/>
              <a:buFontTx/>
              <a:buNone/>
              <a:defRPr sz="1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7460957" y="4800044"/>
            <a:ext cx="197144" cy="208281"/>
          </a:xfrm>
          <a:prstGeom prst="rect">
            <a:avLst/>
          </a:prstGeom>
        </p:spPr>
        <p:txBody>
          <a:bodyPr lIns="34289" tIns="34289" rIns="34289" bIns="34289"/>
          <a:lstStyle>
            <a:lvl1pPr defTabSz="514350">
              <a:defRPr sz="67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70923482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extLst>
              <a:ext uri="{BEBA8EAE-BF5A-486C-A8C5-ECC9F3942E4B}">
                <a14:imgProps xmlns:a14="http://schemas.microsoft.com/office/drawing/2010/main">
                  <a14:imgLayer r:embed="rId7">
                    <a14:imgEffect>
                      <a14:brightnessContrast bright="-52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171450"/>
            <a:ext cx="8991600" cy="857250"/>
          </a:xfrm>
          <a:prstGeom prst="rect">
            <a:avLst/>
          </a:prstGeom>
        </p:spPr>
        <p:txBody>
          <a:bodyPr vert="horz" lIns="91440" tIns="45720" rIns="91440" bIns="45720" rtlCol="0" anchor="ctr">
            <a:normAutofit/>
          </a:bodyPr>
          <a:lstStyle/>
          <a:p>
            <a:r>
              <a:rPr lang="es-ES_tradnl" noProof="0" dirty="0"/>
              <a:t>Haga clic para editar</a:t>
            </a:r>
          </a:p>
        </p:txBody>
      </p:sp>
      <p:sp>
        <p:nvSpPr>
          <p:cNvPr id="3" name="Text Placeholder 2"/>
          <p:cNvSpPr>
            <a:spLocks noGrp="1"/>
          </p:cNvSpPr>
          <p:nvPr>
            <p:ph type="body" idx="1"/>
          </p:nvPr>
        </p:nvSpPr>
        <p:spPr>
          <a:xfrm>
            <a:off x="76200" y="1085850"/>
            <a:ext cx="8991600" cy="4000500"/>
          </a:xfrm>
          <a:prstGeom prst="rect">
            <a:avLst/>
          </a:prstGeom>
          <a:ln>
            <a:noFill/>
          </a:ln>
        </p:spPr>
        <p:txBody>
          <a:bodyPr vert="horz" lIns="91440" tIns="45720" rIns="91440" bIns="45720" rtlCol="0">
            <a:normAutofit/>
          </a:bodyPr>
          <a:lstStyle/>
          <a:p>
            <a:pPr lvl="0"/>
            <a:r>
              <a:rPr lang="es-ES_tradnl" noProof="0" dirty="0"/>
              <a:t>Haga clic para editar</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p>
          <a:p>
            <a:pPr lvl="5"/>
            <a:r>
              <a:rPr lang="es-ES_tradnl" noProof="0" dirty="0"/>
              <a:t>Sexto nivel</a:t>
            </a:r>
          </a:p>
          <a:p>
            <a:pPr lvl="6"/>
            <a:r>
              <a:rPr lang="es-ES_tradnl" noProof="0" dirty="0"/>
              <a:t>Séptimo nivel</a:t>
            </a:r>
          </a:p>
          <a:p>
            <a:pPr lvl="7"/>
            <a:r>
              <a:rPr lang="es-ES_tradnl" noProof="0" dirty="0"/>
              <a:t>Octavo nivel</a:t>
            </a:r>
          </a:p>
          <a:p>
            <a:pPr marL="3128963" marR="0" lvl="8" indent="-385763" algn="l" defTabSz="685800" rtl="0" eaLnBrk="1" fontAlgn="auto" latinLnBrk="0" hangingPunct="1">
              <a:lnSpc>
                <a:spcPct val="100000"/>
              </a:lnSpc>
              <a:spcBef>
                <a:spcPct val="20000"/>
              </a:spcBef>
              <a:spcAft>
                <a:spcPts val="0"/>
              </a:spcAft>
              <a:buClrTx/>
              <a:buSzTx/>
              <a:buFont typeface="+mj-lt"/>
              <a:buAutoNum type="arabicParenR"/>
              <a:tabLst/>
              <a:defRPr/>
            </a:pPr>
            <a:r>
              <a:rPr lang="es-ES_tradnl" noProof="0" dirty="0"/>
              <a:t>Noveno nivel</a:t>
            </a:r>
          </a:p>
          <a:p>
            <a:pPr lvl="7"/>
            <a:endParaRPr lang="es-ES_tradnl" noProof="0" dirty="0"/>
          </a:p>
          <a:p>
            <a:pPr marL="257175" marR="0" lvl="0" indent="-257175" algn="l" defTabSz="6858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s-ES_tradnl" sz="15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44095493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2" presetClass="entr" presetSubtype="4"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2">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3">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4">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5">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6">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7">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8">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 lvl="9">
            <p:tnLst>
              <p:par>
                <p:cTn presetID="1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ppt_y</p:attrName>
                        </p:attrNameLst>
                      </p:cBhvr>
                      <p:tavLst>
                        <p:tav tm="0">
                          <p:val>
                            <p:strVal val="#ppt_y+#ppt_h*1.125000"/>
                          </p:val>
                        </p:tav>
                        <p:tav tm="100000">
                          <p:val>
                            <p:strVal val="#ppt_y"/>
                          </p:val>
                        </p:tav>
                      </p:tavLst>
                    </p:anim>
                    <p:animEffect transition="in" filter="wipe(up)">
                      <p:cBhvr>
                        <p:cTn dur="500"/>
                        <p:tgtEl>
                          <p:spTgt spid="3"/>
                        </p:tgtEl>
                      </p:cBhvr>
                    </p:animEffect>
                  </p:childTnLst>
                </p:cTn>
              </p:par>
            </p:tnLst>
          </p:tmpl>
        </p:tmplLst>
      </p:bldP>
    </p:bldLst>
  </p:timing>
  <p:txStyles>
    <p:titleStyle>
      <a:lvl1pPr algn="l" defTabSz="685800" rtl="0" eaLnBrk="1" latinLnBrk="0" hangingPunct="1">
        <a:spcBef>
          <a:spcPct val="0"/>
        </a:spcBef>
        <a:buNone/>
        <a:defRPr sz="3300" b="0" kern="1200" cap="none" spc="0">
          <a:ln w="18415" cmpd="sng">
            <a:solidFill>
              <a:srgbClr val="FFFF00"/>
            </a:solidFill>
            <a:prstDash val="solid"/>
          </a:ln>
          <a:solidFill>
            <a:srgbClr val="FFFF00"/>
          </a:solidFill>
          <a:effectLst>
            <a:outerShdw blurRad="63500" dir="3600000" algn="tl" rotWithShape="0">
              <a:srgbClr val="000000">
                <a:alpha val="70000"/>
              </a:srgbClr>
            </a:outerShdw>
          </a:effectLst>
          <a:latin typeface="+mj-lt"/>
          <a:ea typeface="+mj-ea"/>
          <a:cs typeface="+mj-cs"/>
        </a:defRPr>
      </a:lvl1pPr>
    </p:titleStyle>
    <p:bodyStyle>
      <a:lvl1pPr marL="0" marR="0" indent="0" algn="l" defTabSz="685800" rtl="0" eaLnBrk="1" fontAlgn="auto" latinLnBrk="0" hangingPunct="1">
        <a:lnSpc>
          <a:spcPct val="100000"/>
        </a:lnSpc>
        <a:spcBef>
          <a:spcPct val="20000"/>
        </a:spcBef>
        <a:spcAft>
          <a:spcPts val="0"/>
        </a:spcAft>
        <a:buClrTx/>
        <a:buSzTx/>
        <a:buFont typeface="+mj-lt"/>
        <a:buNone/>
        <a:tabLst/>
        <a:defRPr sz="2400" b="0" kern="1200" cap="none" spc="0">
          <a:ln>
            <a:noFill/>
          </a:ln>
          <a:solidFill>
            <a:srgbClr val="FFFF00"/>
          </a:solidFill>
          <a:effectLst/>
          <a:latin typeface="+mn-lt"/>
          <a:ea typeface="+mn-ea"/>
          <a:cs typeface="+mn-cs"/>
        </a:defRPr>
      </a:lvl1pPr>
      <a:lvl2pPr marL="728663" marR="0" indent="-385763" algn="l" defTabSz="685800" rtl="0" eaLnBrk="1" fontAlgn="auto" latinLnBrk="0" hangingPunct="1">
        <a:lnSpc>
          <a:spcPct val="100000"/>
        </a:lnSpc>
        <a:spcBef>
          <a:spcPct val="20000"/>
        </a:spcBef>
        <a:spcAft>
          <a:spcPts val="0"/>
        </a:spcAft>
        <a:buClrTx/>
        <a:buSzTx/>
        <a:buFont typeface="+mj-lt"/>
        <a:buAutoNum type="alphaUcPeriod"/>
        <a:tabLst/>
        <a:defRPr sz="2400" b="0" kern="1200" cap="none" spc="0">
          <a:ln w="18415" cmpd="sng">
            <a:noFill/>
            <a:prstDash val="solid"/>
          </a:ln>
          <a:solidFill>
            <a:srgbClr val="FFFF00"/>
          </a:solidFill>
          <a:effectLst/>
          <a:latin typeface="+mn-lt"/>
          <a:ea typeface="+mn-ea"/>
          <a:cs typeface="+mn-cs"/>
        </a:defRPr>
      </a:lvl2pPr>
      <a:lvl3pPr marL="1071563" marR="0" indent="-385763" algn="l" defTabSz="685800" rtl="0" eaLnBrk="1" fontAlgn="auto" latinLnBrk="0" hangingPunct="1">
        <a:lnSpc>
          <a:spcPct val="100000"/>
        </a:lnSpc>
        <a:spcBef>
          <a:spcPct val="20000"/>
        </a:spcBef>
        <a:spcAft>
          <a:spcPts val="0"/>
        </a:spcAft>
        <a:buClrTx/>
        <a:buSzTx/>
        <a:buFont typeface="+mj-lt"/>
        <a:buAutoNum type="arabicPeriod"/>
        <a:tabLst/>
        <a:defRPr sz="2400" b="0" kern="1200" cap="none" spc="0" baseline="0">
          <a:ln w="18415" cmpd="sng">
            <a:noFill/>
            <a:prstDash val="solid"/>
          </a:ln>
          <a:solidFill>
            <a:srgbClr val="FFFF00"/>
          </a:solidFill>
          <a:effectLst/>
          <a:latin typeface="+mn-lt"/>
          <a:ea typeface="+mn-ea"/>
          <a:cs typeface="+mn-cs"/>
        </a:defRPr>
      </a:lvl3pPr>
      <a:lvl4pPr marL="1414463" marR="0" indent="-385763" algn="l" defTabSz="685800" rtl="0" eaLnBrk="1" fontAlgn="auto" latinLnBrk="0" hangingPunct="1">
        <a:lnSpc>
          <a:spcPct val="100000"/>
        </a:lnSpc>
        <a:spcBef>
          <a:spcPct val="20000"/>
        </a:spcBef>
        <a:spcAft>
          <a:spcPts val="0"/>
        </a:spcAft>
        <a:buClrTx/>
        <a:buSzTx/>
        <a:buFont typeface="+mj-lt"/>
        <a:buAutoNum type="alphaLcPeriod"/>
        <a:tabLst/>
        <a:defRPr sz="2400" b="0" kern="1200" cap="none" spc="0" baseline="0">
          <a:ln w="18415" cmpd="sng">
            <a:noFill/>
            <a:prstDash val="solid"/>
          </a:ln>
          <a:solidFill>
            <a:srgbClr val="FFFF00"/>
          </a:solidFill>
          <a:effectLst/>
          <a:latin typeface="+mn-lt"/>
          <a:ea typeface="+mn-ea"/>
          <a:cs typeface="+mn-cs"/>
        </a:defRPr>
      </a:lvl4pPr>
      <a:lvl5pPr marL="1757363" marR="0" indent="-385763" algn="l" defTabSz="685800" rtl="0" eaLnBrk="1" fontAlgn="auto" latinLnBrk="0" hangingPunct="1">
        <a:lnSpc>
          <a:spcPct val="100000"/>
        </a:lnSpc>
        <a:spcBef>
          <a:spcPct val="20000"/>
        </a:spcBef>
        <a:spcAft>
          <a:spcPts val="0"/>
        </a:spcAft>
        <a:buClrTx/>
        <a:buSzTx/>
        <a:buFont typeface="+mj-lt"/>
        <a:buAutoNum type="arabicParenR"/>
        <a:tabLst/>
        <a:defRPr sz="2400" b="0" kern="1200" cap="none" spc="0">
          <a:ln w="18415" cmpd="sng">
            <a:noFill/>
            <a:prstDash val="solid"/>
          </a:ln>
          <a:solidFill>
            <a:srgbClr val="FFFF00"/>
          </a:solidFill>
          <a:effectLst/>
          <a:latin typeface="+mn-lt"/>
          <a:ea typeface="+mn-ea"/>
          <a:cs typeface="+mn-cs"/>
        </a:defRPr>
      </a:lvl5pPr>
      <a:lvl6pPr marL="2100263" marR="0" indent="-385763" algn="l" defTabSz="685800" rtl="0" eaLnBrk="1" fontAlgn="auto" latinLnBrk="0" hangingPunct="1">
        <a:lnSpc>
          <a:spcPct val="100000"/>
        </a:lnSpc>
        <a:spcBef>
          <a:spcPct val="20000"/>
        </a:spcBef>
        <a:spcAft>
          <a:spcPts val="0"/>
        </a:spcAft>
        <a:buClrTx/>
        <a:buSzTx/>
        <a:buFont typeface="+mj-lt"/>
        <a:buAutoNum type="alphaLcParenR"/>
        <a:tabLst/>
        <a:defRPr sz="2400" b="0" kern="1200" cap="none" spc="0" baseline="0">
          <a:ln w="18415" cmpd="sng">
            <a:noFill/>
            <a:prstDash val="solid"/>
          </a:ln>
          <a:solidFill>
            <a:srgbClr val="FFFF00"/>
          </a:solidFill>
          <a:effectLst/>
          <a:latin typeface="+mn-lt"/>
          <a:ea typeface="+mn-ea"/>
          <a:cs typeface="+mn-cs"/>
        </a:defRPr>
      </a:lvl6pPr>
      <a:lvl7pPr marL="2486025" marR="0" indent="-428625" algn="l" defTabSz="685800" rtl="0" eaLnBrk="1" fontAlgn="auto" latinLnBrk="0" hangingPunct="1">
        <a:lnSpc>
          <a:spcPct val="100000"/>
        </a:lnSpc>
        <a:spcBef>
          <a:spcPct val="20000"/>
        </a:spcBef>
        <a:spcAft>
          <a:spcPts val="0"/>
        </a:spcAft>
        <a:buClrTx/>
        <a:buSzTx/>
        <a:buFont typeface="+mj-lt"/>
        <a:buAutoNum type="romanLcPeriod"/>
        <a:tabLst/>
        <a:defRPr sz="2400" b="0" kern="1200" cap="none" spc="0">
          <a:ln w="18415" cmpd="sng">
            <a:noFill/>
            <a:prstDash val="solid"/>
          </a:ln>
          <a:solidFill>
            <a:srgbClr val="FFFF00"/>
          </a:solidFill>
          <a:effectLst/>
          <a:latin typeface="+mn-lt"/>
          <a:ea typeface="+mn-ea"/>
          <a:cs typeface="+mn-cs"/>
        </a:defRPr>
      </a:lvl7pPr>
      <a:lvl8pPr marL="2786063" marR="0" indent="-385763" algn="l" defTabSz="685800" rtl="0" eaLnBrk="1" fontAlgn="auto" latinLnBrk="0" hangingPunct="1">
        <a:lnSpc>
          <a:spcPct val="100000"/>
        </a:lnSpc>
        <a:spcBef>
          <a:spcPct val="20000"/>
        </a:spcBef>
        <a:spcAft>
          <a:spcPts val="0"/>
        </a:spcAft>
        <a:buClrTx/>
        <a:buSzTx/>
        <a:buFont typeface="+mj-lt"/>
        <a:buAutoNum type="arabicParenR"/>
        <a:tabLst/>
        <a:defRPr sz="2400" b="0" kern="1200" cap="none" spc="0" baseline="0">
          <a:ln w="18415" cmpd="sng">
            <a:noFill/>
            <a:prstDash val="solid"/>
          </a:ln>
          <a:solidFill>
            <a:srgbClr val="FFFF00"/>
          </a:solidFill>
          <a:effectLst/>
          <a:latin typeface="+mn-lt"/>
          <a:ea typeface="+mn-ea"/>
          <a:cs typeface="+mn-cs"/>
        </a:defRPr>
      </a:lvl8pPr>
      <a:lvl9pPr marL="2743200" indent="0" algn="l" defTabSz="685800" rtl="0" eaLnBrk="1" latinLnBrk="0" hangingPunct="1">
        <a:spcBef>
          <a:spcPct val="20000"/>
        </a:spcBef>
        <a:buFont typeface="+mj-lt"/>
        <a:buNone/>
        <a:defRPr sz="2400" kern="1200">
          <a:solidFill>
            <a:srgbClr val="FFFF00"/>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6.xml"/><Relationship Id="rId18" Type="http://schemas.openxmlformats.org/officeDocument/2006/relationships/image" Target="../media/image15.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png"/><Relationship Id="rId17" Type="http://schemas.openxmlformats.org/officeDocument/2006/relationships/customXml" Target="../ink/ink8.xml"/><Relationship Id="rId2" Type="http://schemas.openxmlformats.org/officeDocument/2006/relationships/notesSlide" Target="../notesSlides/notesSlide16.xml"/><Relationship Id="rId16"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4.xml"/><Relationship Id="rId1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14.xml"/><Relationship Id="rId18" Type="http://schemas.openxmlformats.org/officeDocument/2006/relationships/image" Target="../media/image15.png"/><Relationship Id="rId3" Type="http://schemas.openxmlformats.org/officeDocument/2006/relationships/customXml" Target="../ink/ink9.xml"/><Relationship Id="rId21" Type="http://schemas.openxmlformats.org/officeDocument/2006/relationships/customXml" Target="../ink/ink18.xml"/><Relationship Id="rId7" Type="http://schemas.openxmlformats.org/officeDocument/2006/relationships/customXml" Target="../ink/ink11.xml"/><Relationship Id="rId12" Type="http://schemas.openxmlformats.org/officeDocument/2006/relationships/image" Target="../media/image12.png"/><Relationship Id="rId17" Type="http://schemas.openxmlformats.org/officeDocument/2006/relationships/customXml" Target="../ink/ink16.xml"/><Relationship Id="rId2" Type="http://schemas.openxmlformats.org/officeDocument/2006/relationships/notesSlide" Target="../notesSlides/notesSlide17.xml"/><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customXml" Target="../ink/ink13.xml"/><Relationship Id="rId24" Type="http://schemas.openxmlformats.org/officeDocument/2006/relationships/image" Target="../media/image18.png"/><Relationship Id="rId5" Type="http://schemas.openxmlformats.org/officeDocument/2006/relationships/customXml" Target="../ink/ink10.xml"/><Relationship Id="rId15" Type="http://schemas.openxmlformats.org/officeDocument/2006/relationships/customXml" Target="../ink/ink15.xml"/><Relationship Id="rId23" Type="http://schemas.openxmlformats.org/officeDocument/2006/relationships/customXml" Target="../ink/ink19.xml"/><Relationship Id="rId10" Type="http://schemas.openxmlformats.org/officeDocument/2006/relationships/image" Target="../media/image11.png"/><Relationship Id="rId19" Type="http://schemas.openxmlformats.org/officeDocument/2006/relationships/customXml" Target="../ink/ink17.xml"/><Relationship Id="rId4" Type="http://schemas.openxmlformats.org/officeDocument/2006/relationships/image" Target="../media/image8.png"/><Relationship Id="rId9" Type="http://schemas.openxmlformats.org/officeDocument/2006/relationships/customXml" Target="../ink/ink12.xml"/><Relationship Id="rId14" Type="http://schemas.openxmlformats.org/officeDocument/2006/relationships/image" Target="../media/image13.png"/><Relationship Id="rId22"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Google Shape;54;p13"/>
          <p:cNvSpPr txBox="1">
            <a:spLocks noGrp="1"/>
          </p:cNvSpPr>
          <p:nvPr>
            <p:ph type="ctrTitle"/>
          </p:nvPr>
        </p:nvSpPr>
        <p:spPr>
          <a:xfrm>
            <a:off x="571500" y="1122806"/>
            <a:ext cx="8001000" cy="1539449"/>
          </a:xfrm>
          <a:prstGeom prst="rect">
            <a:avLst/>
          </a:prstGeom>
        </p:spPr>
        <p:txBody>
          <a:bodyPr/>
          <a:lstStyle>
            <a:lvl1pPr>
              <a:defRPr sz="8100">
                <a:solidFill>
                  <a:schemeClr val="accent6"/>
                </a:solidFill>
                <a:latin typeface="Calibri"/>
                <a:ea typeface="Calibri"/>
                <a:cs typeface="Calibri"/>
                <a:sym typeface="Calibri"/>
              </a:defRPr>
            </a:lvl1pPr>
          </a:lstStyle>
          <a:p>
            <a:pPr algn="ctr"/>
            <a:r>
              <a:rPr dirty="0">
                <a:solidFill>
                  <a:srgbClr val="FFFF00"/>
                </a:solidFill>
              </a:rPr>
              <a:t>Los </a:t>
            </a:r>
            <a:r>
              <a:rPr dirty="0" err="1">
                <a:solidFill>
                  <a:srgbClr val="FFFF00"/>
                </a:solidFill>
              </a:rPr>
              <a:t>Pactos</a:t>
            </a:r>
            <a:r>
              <a:rPr dirty="0">
                <a:solidFill>
                  <a:srgbClr val="FFFF00"/>
                </a:solidFill>
              </a:rPr>
              <a:t> </a:t>
            </a:r>
            <a:r>
              <a:rPr dirty="0" err="1">
                <a:solidFill>
                  <a:srgbClr val="FFFF00"/>
                </a:solidFill>
              </a:rPr>
              <a:t>Bíblicos</a:t>
            </a:r>
            <a:endParaRPr dirty="0">
              <a:solidFill>
                <a:srgbClr val="FFFF00"/>
              </a:solidFill>
            </a:endParaRPr>
          </a:p>
        </p:txBody>
      </p:sp>
      <p:sp>
        <p:nvSpPr>
          <p:cNvPr id="218" name="Google Shape;55;p13"/>
          <p:cNvSpPr txBox="1">
            <a:spLocks noGrp="1"/>
          </p:cNvSpPr>
          <p:nvPr>
            <p:ph type="subTitle" sz="quarter" idx="1"/>
          </p:nvPr>
        </p:nvSpPr>
        <p:spPr>
          <a:xfrm>
            <a:off x="1454412" y="2484969"/>
            <a:ext cx="6390452" cy="594451"/>
          </a:xfrm>
          <a:prstGeom prst="rect">
            <a:avLst/>
          </a:prstGeom>
        </p:spPr>
        <p:txBody>
          <a:bodyPr>
            <a:normAutofit fontScale="70000" lnSpcReduction="20000"/>
          </a:bodyPr>
          <a:lstStyle>
            <a:lvl1pPr marL="0" indent="0"/>
          </a:lstStyle>
          <a:p>
            <a:r>
              <a:rPr dirty="0"/>
              <a:t>Un </a:t>
            </a:r>
            <a:r>
              <a:rPr dirty="0" err="1"/>
              <a:t>estudio</a:t>
            </a:r>
            <a:r>
              <a:rPr dirty="0"/>
              <a:t> </a:t>
            </a:r>
            <a:r>
              <a:rPr dirty="0" err="1"/>
              <a:t>sistemático</a:t>
            </a:r>
            <a:r>
              <a:rPr dirty="0"/>
              <a:t> de los </a:t>
            </a:r>
            <a:r>
              <a:rPr dirty="0" err="1"/>
              <a:t>pactos</a:t>
            </a:r>
            <a:r>
              <a:rPr dirty="0"/>
              <a:t> </a:t>
            </a:r>
            <a:r>
              <a:rPr dirty="0" err="1"/>
              <a:t>en</a:t>
            </a:r>
            <a:r>
              <a:rPr dirty="0"/>
              <a:t> la Biblia</a:t>
            </a:r>
          </a:p>
        </p:txBody>
      </p:sp>
      <p:grpSp>
        <p:nvGrpSpPr>
          <p:cNvPr id="221" name="Group"/>
          <p:cNvGrpSpPr/>
          <p:nvPr/>
        </p:nvGrpSpPr>
        <p:grpSpPr>
          <a:xfrm>
            <a:off x="3598794" y="3173514"/>
            <a:ext cx="2321730" cy="952501"/>
            <a:chOff x="0" y="0"/>
            <a:chExt cx="3095639" cy="1270000"/>
          </a:xfrm>
        </p:grpSpPr>
        <p:sp>
          <p:nvSpPr>
            <p:cNvPr id="219" name="Rounded Rectangle"/>
            <p:cNvSpPr/>
            <p:nvPr/>
          </p:nvSpPr>
          <p:spPr>
            <a:xfrm>
              <a:off x="0" y="0"/>
              <a:ext cx="3095639" cy="1270000"/>
            </a:xfrm>
            <a:prstGeom prst="roundRect">
              <a:avLst>
                <a:gd name="adj" fmla="val 15000"/>
              </a:avLst>
            </a:prstGeom>
            <a:solidFill>
              <a:srgbClr val="212121"/>
            </a:solidFill>
            <a:ln w="25400" cap="flat">
              <a:solidFill>
                <a:schemeClr val="accent1"/>
              </a:solidFill>
              <a:prstDash val="solid"/>
              <a:round/>
            </a:ln>
            <a:effectLst/>
          </p:spPr>
          <p:txBody>
            <a:bodyPr wrap="square" lIns="0" tIns="0" rIns="0" bIns="0" numCol="1" anchor="t">
              <a:noAutofit/>
            </a:bodyPr>
            <a:lstStyle/>
            <a:p>
              <a:endParaRPr sz="1350" dirty="0"/>
            </a:p>
          </p:txBody>
        </p:sp>
        <p:sp>
          <p:nvSpPr>
            <p:cNvPr id="220" name="Parte 7  El Pacto Davídico"/>
            <p:cNvSpPr txBox="1"/>
            <p:nvPr/>
          </p:nvSpPr>
          <p:spPr>
            <a:xfrm>
              <a:off x="646846" y="355600"/>
              <a:ext cx="1801946" cy="553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ctr">
                <a:defRPr sz="1800">
                  <a:latin typeface="Charter Roman"/>
                  <a:ea typeface="Charter Roman"/>
                  <a:cs typeface="Charter Roman"/>
                  <a:sym typeface="Charter Roman"/>
                </a:defRPr>
              </a:pPr>
              <a:r>
                <a:rPr sz="1350" dirty="0" err="1">
                  <a:solidFill>
                    <a:schemeClr val="bg1"/>
                  </a:solidFill>
                </a:rPr>
                <a:t>Parte</a:t>
              </a:r>
              <a:r>
                <a:rPr sz="1350" dirty="0">
                  <a:solidFill>
                    <a:schemeClr val="bg1"/>
                  </a:solidFill>
                </a:rPr>
                <a:t> 7</a:t>
              </a:r>
              <a:br>
                <a:rPr sz="1350" dirty="0">
                  <a:solidFill>
                    <a:schemeClr val="bg1"/>
                  </a:solidFill>
                </a:rPr>
              </a:br>
              <a:r>
                <a:rPr sz="1350" dirty="0">
                  <a:solidFill>
                    <a:schemeClr val="bg1"/>
                  </a:solidFill>
                </a:rPr>
                <a:t> El </a:t>
              </a:r>
              <a:r>
                <a:rPr sz="1350" dirty="0" err="1">
                  <a:solidFill>
                    <a:schemeClr val="bg1"/>
                  </a:solidFill>
                </a:rPr>
                <a:t>Pacto</a:t>
              </a:r>
              <a:r>
                <a:rPr sz="1350" dirty="0">
                  <a:solidFill>
                    <a:schemeClr val="bg1"/>
                  </a:solidFill>
                </a:rPr>
                <a:t> </a:t>
              </a:r>
              <a:r>
                <a:rPr sz="1350" dirty="0" err="1">
                  <a:solidFill>
                    <a:schemeClr val="bg1"/>
                  </a:solidFill>
                </a:rPr>
                <a:t>Davídico</a:t>
              </a:r>
              <a:endParaRPr sz="1350" dirty="0">
                <a:solidFill>
                  <a:schemeClr val="bg1"/>
                </a:solidFill>
              </a:endParaRPr>
            </a:p>
          </p:txBody>
        </p:sp>
      </p:grpSp>
    </p:spTree>
    <p:extLst>
      <p:ext uri="{BB962C8B-B14F-4D97-AF65-F5344CB8AC3E}">
        <p14:creationId xmlns:p14="http://schemas.microsoft.com/office/powerpoint/2010/main" val="355496082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afterEffect">
                                  <p:stCondLst>
                                    <p:cond delay="0"/>
                                  </p:stCondLst>
                                  <p:iterate>
                                    <p:tmAbs val="0"/>
                                  </p:iterate>
                                  <p:childTnLst>
                                    <p:set>
                                      <p:cBhvr>
                                        <p:cTn id="6" fill="hold"/>
                                        <p:tgtEl>
                                          <p:spTgt spid="221"/>
                                        </p:tgtEl>
                                        <p:attrNameLst>
                                          <p:attrName>style.visibility</p:attrName>
                                        </p:attrNameLst>
                                      </p:cBhvr>
                                      <p:to>
                                        <p:strVal val="visible"/>
                                      </p:to>
                                    </p:set>
                                    <p:anim calcmode="lin" valueType="num">
                                      <p:cBhvr>
                                        <p:cTn id="7" dur="2750" fill="hold"/>
                                        <p:tgtEl>
                                          <p:spTgt spid="221"/>
                                        </p:tgtEl>
                                        <p:attrNameLst>
                                          <p:attrName>ppt_x</p:attrName>
                                        </p:attrNameLst>
                                      </p:cBhvr>
                                      <p:tavLst>
                                        <p:tav tm="0">
                                          <p:val>
                                            <p:strVal val="#ppt_x"/>
                                          </p:val>
                                        </p:tav>
                                        <p:tav tm="100000">
                                          <p:val>
                                            <p:strVal val="#ppt_x"/>
                                          </p:val>
                                        </p:tav>
                                      </p:tavLst>
                                    </p:anim>
                                    <p:anim calcmode="lin" valueType="num">
                                      <p:cBhvr>
                                        <p:cTn id="8" dur="2750" fill="hold"/>
                                        <p:tgtEl>
                                          <p:spTgt spid="2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D6E328-5CA4-5C40-9D9C-DB800FE8729D}"/>
              </a:ext>
            </a:extLst>
          </p:cNvPr>
          <p:cNvSpPr>
            <a:spLocks noGrp="1"/>
          </p:cNvSpPr>
          <p:nvPr>
            <p:ph idx="1"/>
          </p:nvPr>
        </p:nvSpPr>
        <p:spPr/>
        <p:txBody>
          <a:bodyPr>
            <a:normAutofit/>
          </a:bodyPr>
          <a:lstStyle/>
          <a:p>
            <a:pPr lvl="5">
              <a:buFont typeface="+mj-lt"/>
              <a:buAutoNum type="alphaLcParenR"/>
            </a:pPr>
            <a:r>
              <a:rPr lang="es-ES" b="0" dirty="0"/>
              <a:t>1 Reyes 1 narra a Dios trabajando detrás de la escena para asegurar el </a:t>
            </a:r>
            <a:r>
              <a:rPr lang="es-ES" b="1" u="sng" dirty="0"/>
              <a:t>trono</a:t>
            </a:r>
            <a:r>
              <a:rPr lang="es-ES" b="0" dirty="0"/>
              <a:t> para Salomón, el hijo de David.</a:t>
            </a:r>
            <a:r>
              <a:rPr lang="es-ES" sz="600" dirty="0"/>
              <a:t>     </a:t>
            </a:r>
            <a:endParaRPr lang="en-US" b="0" dirty="0"/>
          </a:p>
          <a:p>
            <a:pPr lvl="6"/>
            <a:r>
              <a:rPr lang="es-ES" b="0" dirty="0"/>
              <a:t>El cumplimiento cercano de esta profecía significa que </a:t>
            </a:r>
            <a:r>
              <a:rPr lang="es-ES" b="1" u="sng" dirty="0"/>
              <a:t>Dios</a:t>
            </a:r>
            <a:r>
              <a:rPr lang="es-ES" b="0" u="sng" dirty="0"/>
              <a:t> </a:t>
            </a:r>
            <a:r>
              <a:rPr lang="es-ES" b="0" dirty="0"/>
              <a:t>cumplirá la profecía lejana de igual manera.</a:t>
            </a:r>
            <a:r>
              <a:rPr lang="es-ES" sz="600" dirty="0"/>
              <a:t>     </a:t>
            </a:r>
          </a:p>
        </p:txBody>
      </p:sp>
      <p:sp>
        <p:nvSpPr>
          <p:cNvPr id="3" name="Title 2">
            <a:extLst>
              <a:ext uri="{FF2B5EF4-FFF2-40B4-BE49-F238E27FC236}">
                <a16:creationId xmlns:a16="http://schemas.microsoft.com/office/drawing/2014/main" id="{CB7F2A64-4D43-FE4E-A420-1FA7EF28C540}"/>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1957979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D1BF26-98A7-7B48-96CE-E86C2882AF68}"/>
              </a:ext>
            </a:extLst>
          </p:cNvPr>
          <p:cNvSpPr>
            <a:spLocks noGrp="1"/>
          </p:cNvSpPr>
          <p:nvPr>
            <p:ph idx="1"/>
          </p:nvPr>
        </p:nvSpPr>
        <p:spPr/>
        <p:txBody>
          <a:bodyPr>
            <a:normAutofit/>
          </a:bodyPr>
          <a:lstStyle/>
          <a:p>
            <a:pPr lvl="6">
              <a:buFont typeface="+mj-lt"/>
              <a:buAutoNum type="romanLcPeriod" startAt="2"/>
            </a:pPr>
            <a:r>
              <a:rPr lang="es-ES" b="0" dirty="0"/>
              <a:t>Ya que Salomón literalmente se sentó en el </a:t>
            </a:r>
            <a:r>
              <a:rPr lang="es-ES" b="1" u="sng" dirty="0"/>
              <a:t>trono</a:t>
            </a:r>
            <a:r>
              <a:rPr lang="es-ES" b="0" dirty="0"/>
              <a:t> literal de su padre David, entonces es lógico que el cumplimiento lejano también deba cumplirse literalmente. Jesucristo se sentará en un trono literal y terrenal en la ciudad de Jerusalén. (Dan 7:13-14 )</a:t>
            </a:r>
            <a:r>
              <a:rPr lang="es-ES" sz="600" dirty="0"/>
              <a:t>     </a:t>
            </a:r>
          </a:p>
        </p:txBody>
      </p:sp>
      <p:sp>
        <p:nvSpPr>
          <p:cNvPr id="3" name="Title 2">
            <a:extLst>
              <a:ext uri="{FF2B5EF4-FFF2-40B4-BE49-F238E27FC236}">
                <a16:creationId xmlns:a16="http://schemas.microsoft.com/office/drawing/2014/main" id="{AF481D65-8B90-5C45-81AD-5291EAB3BB06}"/>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1961614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939E3B-5521-1746-912E-DD26DAADCF17}"/>
              </a:ext>
            </a:extLst>
          </p:cNvPr>
          <p:cNvSpPr>
            <a:spLocks noGrp="1"/>
          </p:cNvSpPr>
          <p:nvPr>
            <p:ph idx="1"/>
          </p:nvPr>
        </p:nvSpPr>
        <p:spPr/>
        <p:txBody>
          <a:bodyPr>
            <a:normAutofit/>
          </a:bodyPr>
          <a:lstStyle/>
          <a:p>
            <a:pPr lvl="6">
              <a:buFont typeface="+mj-lt"/>
              <a:buAutoNum type="romanLcPeriod" startAt="3"/>
            </a:pPr>
            <a:r>
              <a:rPr lang="es-ES" b="0" dirty="0"/>
              <a:t> Algunos interpretan que el trono de David es espiritual. Sin embargo, muchos versículos refutan esta idea.  Los argumentos dados contra el cumplimiento literal son muy a menudo muy simplistas y no cubren la gran cantidad de pasajes que enseñan el cumplimiento literal del trono de David. Aquí hay </a:t>
            </a:r>
            <a:r>
              <a:rPr lang="es-ES" b="1" u="sng" dirty="0"/>
              <a:t>algunas</a:t>
            </a:r>
            <a:r>
              <a:rPr lang="es-ES" b="0" u="sng" dirty="0"/>
              <a:t> </a:t>
            </a:r>
            <a:r>
              <a:rPr lang="es-ES" b="0" dirty="0"/>
              <a:t>razones por las cuales no podemos espiritualizar este reino.</a:t>
            </a:r>
            <a:r>
              <a:rPr lang="es-ES" sz="600" dirty="0"/>
              <a:t>  </a:t>
            </a:r>
          </a:p>
        </p:txBody>
      </p:sp>
      <p:sp>
        <p:nvSpPr>
          <p:cNvPr id="3" name="Title 2">
            <a:extLst>
              <a:ext uri="{FF2B5EF4-FFF2-40B4-BE49-F238E27FC236}">
                <a16:creationId xmlns:a16="http://schemas.microsoft.com/office/drawing/2014/main" id="{E4842540-29FE-E841-8B86-EAF15121C0E9}"/>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238703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B60EBF-2320-334A-AD12-143DFD86709B}"/>
              </a:ext>
            </a:extLst>
          </p:cNvPr>
          <p:cNvSpPr>
            <a:spLocks noGrp="1"/>
          </p:cNvSpPr>
          <p:nvPr>
            <p:ph idx="1"/>
          </p:nvPr>
        </p:nvSpPr>
        <p:spPr/>
        <p:txBody>
          <a:bodyPr>
            <a:normAutofit/>
          </a:bodyPr>
          <a:lstStyle/>
          <a:p>
            <a:pPr lvl="7">
              <a:buFont typeface="+mj-lt"/>
              <a:buAutoNum type="alphaLcParenR"/>
            </a:pPr>
            <a:r>
              <a:rPr lang="es-ES" b="0" dirty="0"/>
              <a:t>La interpretación de Daniel del sueño de Nabucodonosor no  </a:t>
            </a:r>
            <a:r>
              <a:rPr lang="es-ES" b="1" u="sng" dirty="0"/>
              <a:t>acuerda</a:t>
            </a:r>
            <a:r>
              <a:rPr lang="es-ES" b="0" dirty="0"/>
              <a:t> con un cumplimiento espiritual. </a:t>
            </a:r>
            <a:r>
              <a:rPr lang="es-ES" b="0" i="1" dirty="0"/>
              <a:t>(Dan 2:44-45)</a:t>
            </a:r>
            <a:r>
              <a:rPr lang="es-ES" sz="600" i="1" dirty="0"/>
              <a:t>  </a:t>
            </a:r>
            <a:endParaRPr lang="en-US" b="0" i="1" dirty="0"/>
          </a:p>
          <a:p>
            <a:pPr lvl="8"/>
            <a:r>
              <a:rPr lang="es-ES" b="0" dirty="0"/>
              <a:t>Este 5to reino destruye los 4 primeros reinos de la tierra. Aquellos que dicen que Jesús está reinando en el </a:t>
            </a:r>
            <a:r>
              <a:rPr lang="es-ES" b="1" u="sng" dirty="0"/>
              <a:t>trono</a:t>
            </a:r>
            <a:r>
              <a:rPr lang="es-ES" b="0" dirty="0"/>
              <a:t> de David en este momento, también deben aceptar que los reinos del hombre fueron destruidos, pero claramente ese no es el caso. (Isa 9:7)</a:t>
            </a:r>
            <a:r>
              <a:rPr lang="es-ES" sz="600" dirty="0"/>
              <a:t> </a:t>
            </a:r>
          </a:p>
        </p:txBody>
      </p:sp>
      <p:sp>
        <p:nvSpPr>
          <p:cNvPr id="3" name="Title 2">
            <a:extLst>
              <a:ext uri="{FF2B5EF4-FFF2-40B4-BE49-F238E27FC236}">
                <a16:creationId xmlns:a16="http://schemas.microsoft.com/office/drawing/2014/main" id="{484DAC40-E28D-7A40-B81B-FD10B903BFDF}"/>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175430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FD21C1-BFF3-A244-BC2F-C36FB88501D5}"/>
              </a:ext>
            </a:extLst>
          </p:cNvPr>
          <p:cNvSpPr>
            <a:spLocks noGrp="1"/>
          </p:cNvSpPr>
          <p:nvPr>
            <p:ph idx="1"/>
          </p:nvPr>
        </p:nvSpPr>
        <p:spPr/>
        <p:txBody>
          <a:bodyPr>
            <a:normAutofit/>
          </a:bodyPr>
          <a:lstStyle/>
          <a:p>
            <a:pPr lvl="7">
              <a:buFont typeface="+mj-lt"/>
              <a:buAutoNum type="alphaLcParenR" startAt="2"/>
            </a:pPr>
            <a:r>
              <a:rPr lang="es-ES" b="0" dirty="0"/>
              <a:t>El trono mencionado en el cielo es de Dios, no el de </a:t>
            </a:r>
            <a:r>
              <a:rPr lang="es-ES" b="1" u="sng" dirty="0"/>
              <a:t>David</a:t>
            </a:r>
            <a:r>
              <a:rPr lang="es-ES" b="0" dirty="0"/>
              <a:t> (</a:t>
            </a:r>
            <a:r>
              <a:rPr lang="es-ES" b="0" dirty="0" err="1"/>
              <a:t>Heb</a:t>
            </a:r>
            <a:r>
              <a:rPr lang="es-ES" b="0" dirty="0"/>
              <a:t> 1:13; 8:1; 12:2; 1 </a:t>
            </a:r>
            <a:r>
              <a:rPr lang="es-ES" b="0" dirty="0" err="1"/>
              <a:t>Ped</a:t>
            </a:r>
            <a:r>
              <a:rPr lang="es-ES" b="0" dirty="0"/>
              <a:t> 3:22, Dan 7:9,13, Mat 5:34, Mat 23:22, </a:t>
            </a:r>
            <a:r>
              <a:rPr lang="es-ES" b="0" dirty="0" err="1"/>
              <a:t>Apo</a:t>
            </a:r>
            <a:r>
              <a:rPr lang="es-ES" b="0" dirty="0"/>
              <a:t> 3:21, 5:7, 7:15, 12:5).</a:t>
            </a:r>
            <a:r>
              <a:rPr lang="es-ES" sz="600" dirty="0"/>
              <a:t>  </a:t>
            </a:r>
          </a:p>
        </p:txBody>
      </p:sp>
      <p:sp>
        <p:nvSpPr>
          <p:cNvPr id="3" name="Title 2">
            <a:extLst>
              <a:ext uri="{FF2B5EF4-FFF2-40B4-BE49-F238E27FC236}">
                <a16:creationId xmlns:a16="http://schemas.microsoft.com/office/drawing/2014/main" id="{020EA1AF-B714-084E-B7AA-F9AB7E783DC3}"/>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1458008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F065C36-3DBF-F147-A9AE-71DBF5D82AF2}"/>
              </a:ext>
            </a:extLst>
          </p:cNvPr>
          <p:cNvSpPr/>
          <p:nvPr/>
        </p:nvSpPr>
        <p:spPr>
          <a:xfrm>
            <a:off x="4755266" y="209550"/>
            <a:ext cx="4236334" cy="46482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Al que </a:t>
            </a:r>
            <a:r>
              <a:rPr lang="en-US" sz="3200" i="1" dirty="0" err="1">
                <a:latin typeface="Cardo" panose="02020600000000000000" pitchFamily="18" charset="-79"/>
                <a:ea typeface="Cardo" panose="02020600000000000000" pitchFamily="18" charset="-79"/>
                <a:cs typeface="Cardo" panose="02020600000000000000" pitchFamily="18" charset="-79"/>
              </a:rPr>
              <a:t>venciere</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le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daré</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que se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siente</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conmigo</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mi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así</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como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yo</a:t>
            </a:r>
            <a:r>
              <a:rPr lang="en-US" sz="3200" i="1" dirty="0">
                <a:latin typeface="Cardo" panose="02020600000000000000" pitchFamily="18" charset="-79"/>
                <a:ea typeface="Cardo" panose="02020600000000000000" pitchFamily="18" charset="-79"/>
                <a:cs typeface="Cardo" panose="02020600000000000000" pitchFamily="18" charset="-79"/>
              </a:rPr>
              <a:t> he </a:t>
            </a:r>
            <a:r>
              <a:rPr lang="en-US" sz="3200" i="1" dirty="0" err="1">
                <a:latin typeface="Cardo" panose="02020600000000000000" pitchFamily="18" charset="-79"/>
                <a:ea typeface="Cardo" panose="02020600000000000000" pitchFamily="18" charset="-79"/>
                <a:cs typeface="Cardo" panose="02020600000000000000" pitchFamily="18" charset="-79"/>
              </a:rPr>
              <a:t>vencido</a:t>
            </a:r>
            <a:r>
              <a:rPr lang="en-US" sz="3200" i="1" dirty="0">
                <a:latin typeface="Cardo" panose="02020600000000000000" pitchFamily="18" charset="-79"/>
                <a:ea typeface="Cardo" panose="02020600000000000000" pitchFamily="18" charset="-79"/>
                <a:cs typeface="Cardo" panose="02020600000000000000" pitchFamily="18" charset="-79"/>
              </a:rPr>
              <a:t>, y me he </a:t>
            </a:r>
            <a:r>
              <a:rPr lang="en-US" sz="3200" i="1" dirty="0" err="1">
                <a:latin typeface="Cardo" panose="02020600000000000000" pitchFamily="18" charset="-79"/>
                <a:ea typeface="Cardo" panose="02020600000000000000" pitchFamily="18" charset="-79"/>
                <a:cs typeface="Cardo" panose="02020600000000000000" pitchFamily="18" charset="-79"/>
              </a:rPr>
              <a:t>sentado</a:t>
            </a:r>
            <a:r>
              <a:rPr lang="en-US" sz="3200" i="1" dirty="0">
                <a:latin typeface="Cardo" panose="02020600000000000000" pitchFamily="18" charset="-79"/>
                <a:ea typeface="Cardo" panose="02020600000000000000" pitchFamily="18" charset="-79"/>
                <a:cs typeface="Cardo" panose="02020600000000000000" pitchFamily="18" charset="-79"/>
              </a:rPr>
              <a:t> con mi Padre </a:t>
            </a:r>
            <a:r>
              <a:rPr lang="en-US" sz="3200" i="1" dirty="0" err="1">
                <a:latin typeface="Cardo" panose="02020600000000000000" pitchFamily="18" charset="-79"/>
                <a:ea typeface="Cardo" panose="02020600000000000000" pitchFamily="18" charset="-79"/>
                <a:cs typeface="Cardo" panose="02020600000000000000" pitchFamily="18" charset="-79"/>
              </a:rPr>
              <a:t>en</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su</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a:t>
            </a:r>
          </a:p>
          <a:p>
            <a:pPr algn="ctr"/>
            <a:r>
              <a:rPr lang="en-US" sz="1600" dirty="0" err="1">
                <a:latin typeface="Cardo" panose="02020600000000000000" pitchFamily="18" charset="-79"/>
                <a:ea typeface="Cardo" panose="02020600000000000000" pitchFamily="18" charset="-79"/>
                <a:cs typeface="Cardo" panose="02020600000000000000" pitchFamily="18" charset="-79"/>
              </a:rPr>
              <a:t>Apocalipsis</a:t>
            </a:r>
            <a:r>
              <a:rPr lang="en-US" sz="1600" dirty="0">
                <a:latin typeface="Cardo" panose="02020600000000000000" pitchFamily="18" charset="-79"/>
                <a:ea typeface="Cardo" panose="02020600000000000000" pitchFamily="18" charset="-79"/>
                <a:cs typeface="Cardo" panose="02020600000000000000" pitchFamily="18" charset="-79"/>
              </a:rPr>
              <a:t> 3:21</a:t>
            </a:r>
          </a:p>
        </p:txBody>
      </p:sp>
      <p:sp>
        <p:nvSpPr>
          <p:cNvPr id="5" name="Rounded Rectangle 4">
            <a:extLst>
              <a:ext uri="{FF2B5EF4-FFF2-40B4-BE49-F238E27FC236}">
                <a16:creationId xmlns:a16="http://schemas.microsoft.com/office/drawing/2014/main" id="{D6EAE131-DC1C-404F-8A6A-24E088731263}"/>
              </a:ext>
            </a:extLst>
          </p:cNvPr>
          <p:cNvSpPr/>
          <p:nvPr/>
        </p:nvSpPr>
        <p:spPr>
          <a:xfrm>
            <a:off x="107066" y="285750"/>
            <a:ext cx="4648200" cy="45720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y </a:t>
            </a:r>
            <a:r>
              <a:rPr lang="en-US" sz="3200" i="1" dirty="0" err="1">
                <a:latin typeface="Cardo" panose="02020600000000000000" pitchFamily="18" charset="-79"/>
                <a:ea typeface="Cardo" panose="02020600000000000000" pitchFamily="18" charset="-79"/>
                <a:cs typeface="Cardo" panose="02020600000000000000" pitchFamily="18" charset="-79"/>
              </a:rPr>
              <a:t>juntamente</a:t>
            </a:r>
            <a:r>
              <a:rPr lang="en-US" sz="3200" i="1" dirty="0">
                <a:latin typeface="Cardo" panose="02020600000000000000" pitchFamily="18" charset="-79"/>
                <a:ea typeface="Cardo" panose="02020600000000000000" pitchFamily="18" charset="-79"/>
                <a:cs typeface="Cardo" panose="02020600000000000000" pitchFamily="18" charset="-79"/>
              </a:rPr>
              <a:t> con </a:t>
            </a:r>
            <a:r>
              <a:rPr lang="en-US" sz="3200" i="1" dirty="0" err="1">
                <a:latin typeface="Cardo" panose="02020600000000000000" pitchFamily="18" charset="-79"/>
                <a:ea typeface="Cardo" panose="02020600000000000000" pitchFamily="18" charset="-79"/>
                <a:cs typeface="Cardo" panose="02020600000000000000" pitchFamily="18" charset="-79"/>
              </a:rPr>
              <a:t>él</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nos</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resucitó</a:t>
            </a:r>
            <a:r>
              <a:rPr lang="en-US" sz="3200" i="1" dirty="0">
                <a:latin typeface="Cardo" panose="02020600000000000000" pitchFamily="18" charset="-79"/>
                <a:ea typeface="Cardo" panose="02020600000000000000" pitchFamily="18" charset="-79"/>
                <a:cs typeface="Cardo" panose="02020600000000000000" pitchFamily="18" charset="-79"/>
              </a:rPr>
              <a:t>, y </a:t>
            </a:r>
            <a:r>
              <a:rPr lang="en-US" sz="3200" i="1" dirty="0" err="1">
                <a:latin typeface="Cardo" panose="02020600000000000000" pitchFamily="18" charset="-79"/>
                <a:ea typeface="Cardo" panose="02020600000000000000" pitchFamily="18" charset="-79"/>
                <a:cs typeface="Cardo" panose="02020600000000000000" pitchFamily="18" charset="-79"/>
              </a:rPr>
              <a:t>asimismo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nos</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hizo</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sentar</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los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lugares</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celestiales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a:latin typeface="Cardo" panose="02020600000000000000" pitchFamily="18" charset="-79"/>
                <a:ea typeface="Cardo" panose="02020600000000000000" pitchFamily="18" charset="-79"/>
                <a:cs typeface="Cardo" panose="02020600000000000000" pitchFamily="18" charset="-79"/>
              </a:rPr>
              <a:t>con Cristo Jesús,</a:t>
            </a:r>
          </a:p>
          <a:p>
            <a:pPr algn="ctr"/>
            <a:r>
              <a:rPr lang="en-US" sz="1600" dirty="0" err="1">
                <a:latin typeface="Cardo" panose="02020600000000000000" pitchFamily="18" charset="-79"/>
                <a:ea typeface="Cardo" panose="02020600000000000000" pitchFamily="18" charset="-79"/>
                <a:cs typeface="Cardo" panose="02020600000000000000" pitchFamily="18" charset="-79"/>
              </a:rPr>
              <a:t>Efesios</a:t>
            </a:r>
            <a:r>
              <a:rPr lang="en-US" sz="1600" dirty="0">
                <a:latin typeface="Cardo" panose="02020600000000000000" pitchFamily="18" charset="-79"/>
                <a:ea typeface="Cardo" panose="02020600000000000000" pitchFamily="18" charset="-79"/>
                <a:cs typeface="Cardo" panose="02020600000000000000" pitchFamily="18" charset="-79"/>
              </a:rPr>
              <a:t> 2:6</a:t>
            </a:r>
          </a:p>
        </p:txBody>
      </p:sp>
    </p:spTree>
    <p:extLst>
      <p:ext uri="{BB962C8B-B14F-4D97-AF65-F5344CB8AC3E}">
        <p14:creationId xmlns:p14="http://schemas.microsoft.com/office/powerpoint/2010/main" val="58248084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F065C36-3DBF-F147-A9AE-71DBF5D82AF2}"/>
              </a:ext>
            </a:extLst>
          </p:cNvPr>
          <p:cNvSpPr/>
          <p:nvPr/>
        </p:nvSpPr>
        <p:spPr>
          <a:xfrm>
            <a:off x="4755266" y="209550"/>
            <a:ext cx="4236334" cy="46482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Al que </a:t>
            </a:r>
            <a:r>
              <a:rPr lang="en-US" sz="3200" i="1" dirty="0" err="1">
                <a:latin typeface="Cardo" panose="02020600000000000000" pitchFamily="18" charset="-79"/>
                <a:ea typeface="Cardo" panose="02020600000000000000" pitchFamily="18" charset="-79"/>
                <a:cs typeface="Cardo" panose="02020600000000000000" pitchFamily="18" charset="-79"/>
              </a:rPr>
              <a:t>venciere</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le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daré</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que se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siente</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conmigo</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mi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así</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como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yo</a:t>
            </a:r>
            <a:r>
              <a:rPr lang="en-US" sz="3200" i="1" dirty="0">
                <a:latin typeface="Cardo" panose="02020600000000000000" pitchFamily="18" charset="-79"/>
                <a:ea typeface="Cardo" panose="02020600000000000000" pitchFamily="18" charset="-79"/>
                <a:cs typeface="Cardo" panose="02020600000000000000" pitchFamily="18" charset="-79"/>
              </a:rPr>
              <a:t> he </a:t>
            </a:r>
            <a:r>
              <a:rPr lang="en-US" sz="3200" i="1" dirty="0" err="1">
                <a:latin typeface="Cardo" panose="02020600000000000000" pitchFamily="18" charset="-79"/>
                <a:ea typeface="Cardo" panose="02020600000000000000" pitchFamily="18" charset="-79"/>
                <a:cs typeface="Cardo" panose="02020600000000000000" pitchFamily="18" charset="-79"/>
              </a:rPr>
              <a:t>vencido</a:t>
            </a:r>
            <a:r>
              <a:rPr lang="en-US" sz="3200" i="1" dirty="0">
                <a:latin typeface="Cardo" panose="02020600000000000000" pitchFamily="18" charset="-79"/>
                <a:ea typeface="Cardo" panose="02020600000000000000" pitchFamily="18" charset="-79"/>
                <a:cs typeface="Cardo" panose="02020600000000000000" pitchFamily="18" charset="-79"/>
              </a:rPr>
              <a:t>, y me he </a:t>
            </a:r>
            <a:r>
              <a:rPr lang="en-US" sz="3200" i="1" dirty="0" err="1">
                <a:latin typeface="Cardo" panose="02020600000000000000" pitchFamily="18" charset="-79"/>
                <a:ea typeface="Cardo" panose="02020600000000000000" pitchFamily="18" charset="-79"/>
                <a:cs typeface="Cardo" panose="02020600000000000000" pitchFamily="18" charset="-79"/>
              </a:rPr>
              <a:t>sentado</a:t>
            </a:r>
            <a:r>
              <a:rPr lang="en-US" sz="3200" i="1" dirty="0">
                <a:latin typeface="Cardo" panose="02020600000000000000" pitchFamily="18" charset="-79"/>
                <a:ea typeface="Cardo" panose="02020600000000000000" pitchFamily="18" charset="-79"/>
                <a:cs typeface="Cardo" panose="02020600000000000000" pitchFamily="18" charset="-79"/>
              </a:rPr>
              <a:t> con mi Padre </a:t>
            </a:r>
            <a:r>
              <a:rPr lang="en-US" sz="3200" i="1" dirty="0" err="1">
                <a:latin typeface="Cardo" panose="02020600000000000000" pitchFamily="18" charset="-79"/>
                <a:ea typeface="Cardo" panose="02020600000000000000" pitchFamily="18" charset="-79"/>
                <a:cs typeface="Cardo" panose="02020600000000000000" pitchFamily="18" charset="-79"/>
              </a:rPr>
              <a:t>en</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su</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a:t>
            </a:r>
          </a:p>
          <a:p>
            <a:pPr algn="ctr"/>
            <a:r>
              <a:rPr lang="en-US" sz="1600" dirty="0" err="1">
                <a:latin typeface="Cardo" panose="02020600000000000000" pitchFamily="18" charset="-79"/>
                <a:ea typeface="Cardo" panose="02020600000000000000" pitchFamily="18" charset="-79"/>
                <a:cs typeface="Cardo" panose="02020600000000000000" pitchFamily="18" charset="-79"/>
              </a:rPr>
              <a:t>Apocalipsis</a:t>
            </a:r>
            <a:r>
              <a:rPr lang="en-US" sz="1600" dirty="0">
                <a:latin typeface="Cardo" panose="02020600000000000000" pitchFamily="18" charset="-79"/>
                <a:ea typeface="Cardo" panose="02020600000000000000" pitchFamily="18" charset="-79"/>
                <a:cs typeface="Cardo" panose="02020600000000000000" pitchFamily="18" charset="-79"/>
              </a:rPr>
              <a:t> 3:21</a:t>
            </a:r>
          </a:p>
        </p:txBody>
      </p:sp>
      <p:sp>
        <p:nvSpPr>
          <p:cNvPr id="5" name="Rounded Rectangle 4">
            <a:extLst>
              <a:ext uri="{FF2B5EF4-FFF2-40B4-BE49-F238E27FC236}">
                <a16:creationId xmlns:a16="http://schemas.microsoft.com/office/drawing/2014/main" id="{D6EAE131-DC1C-404F-8A6A-24E088731263}"/>
              </a:ext>
            </a:extLst>
          </p:cNvPr>
          <p:cNvSpPr/>
          <p:nvPr/>
        </p:nvSpPr>
        <p:spPr>
          <a:xfrm>
            <a:off x="107066" y="285750"/>
            <a:ext cx="4648200" cy="45720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y </a:t>
            </a:r>
            <a:r>
              <a:rPr lang="en-US" sz="3200" i="1" dirty="0" err="1">
                <a:latin typeface="Cardo" panose="02020600000000000000" pitchFamily="18" charset="-79"/>
                <a:ea typeface="Cardo" panose="02020600000000000000" pitchFamily="18" charset="-79"/>
                <a:cs typeface="Cardo" panose="02020600000000000000" pitchFamily="18" charset="-79"/>
              </a:rPr>
              <a:t>juntamente</a:t>
            </a:r>
            <a:r>
              <a:rPr lang="en-US" sz="3200" i="1" dirty="0">
                <a:latin typeface="Cardo" panose="02020600000000000000" pitchFamily="18" charset="-79"/>
                <a:ea typeface="Cardo" panose="02020600000000000000" pitchFamily="18" charset="-79"/>
                <a:cs typeface="Cardo" panose="02020600000000000000" pitchFamily="18" charset="-79"/>
              </a:rPr>
              <a:t> con </a:t>
            </a:r>
            <a:r>
              <a:rPr lang="en-US" sz="3200" i="1" dirty="0" err="1">
                <a:latin typeface="Cardo" panose="02020600000000000000" pitchFamily="18" charset="-79"/>
                <a:ea typeface="Cardo" panose="02020600000000000000" pitchFamily="18" charset="-79"/>
                <a:cs typeface="Cardo" panose="02020600000000000000" pitchFamily="18" charset="-79"/>
              </a:rPr>
              <a:t>él</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nos</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resucitó</a:t>
            </a:r>
            <a:r>
              <a:rPr lang="en-US" sz="3200" i="1" dirty="0">
                <a:latin typeface="Cardo" panose="02020600000000000000" pitchFamily="18" charset="-79"/>
                <a:ea typeface="Cardo" panose="02020600000000000000" pitchFamily="18" charset="-79"/>
                <a:cs typeface="Cardo" panose="02020600000000000000" pitchFamily="18" charset="-79"/>
              </a:rPr>
              <a:t>, y </a:t>
            </a:r>
            <a:r>
              <a:rPr lang="en-US" sz="3200" i="1" dirty="0" err="1">
                <a:latin typeface="Cardo" panose="02020600000000000000" pitchFamily="18" charset="-79"/>
                <a:ea typeface="Cardo" panose="02020600000000000000" pitchFamily="18" charset="-79"/>
                <a:cs typeface="Cardo" panose="02020600000000000000" pitchFamily="18" charset="-79"/>
              </a:rPr>
              <a:t>asimismo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nos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hizo</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sentar</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los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lugares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celestiales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a:latin typeface="Cardo" panose="02020600000000000000" pitchFamily="18" charset="-79"/>
                <a:ea typeface="Cardo" panose="02020600000000000000" pitchFamily="18" charset="-79"/>
                <a:cs typeface="Cardo" panose="02020600000000000000" pitchFamily="18" charset="-79"/>
              </a:rPr>
              <a:t>con Cristo Jesús,</a:t>
            </a:r>
          </a:p>
          <a:p>
            <a:pPr algn="ctr"/>
            <a:r>
              <a:rPr lang="en-US" sz="1600" dirty="0" err="1">
                <a:latin typeface="Cardo" panose="02020600000000000000" pitchFamily="18" charset="-79"/>
                <a:ea typeface="Cardo" panose="02020600000000000000" pitchFamily="18" charset="-79"/>
                <a:cs typeface="Cardo" panose="02020600000000000000" pitchFamily="18" charset="-79"/>
              </a:rPr>
              <a:t>Efesios</a:t>
            </a:r>
            <a:r>
              <a:rPr lang="en-US" sz="1600" dirty="0">
                <a:latin typeface="Cardo" panose="02020600000000000000" pitchFamily="18" charset="-79"/>
                <a:ea typeface="Cardo" panose="02020600000000000000" pitchFamily="18" charset="-79"/>
                <a:cs typeface="Cardo" panose="02020600000000000000" pitchFamily="18" charset="-79"/>
              </a:rPr>
              <a:t> 2:6</a:t>
            </a:r>
          </a:p>
        </p:txBody>
      </p:sp>
    </p:spTree>
    <p:extLst>
      <p:ext uri="{BB962C8B-B14F-4D97-AF65-F5344CB8AC3E}">
        <p14:creationId xmlns:p14="http://schemas.microsoft.com/office/powerpoint/2010/main" val="381458007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F065C36-3DBF-F147-A9AE-71DBF5D82AF2}"/>
              </a:ext>
            </a:extLst>
          </p:cNvPr>
          <p:cNvSpPr/>
          <p:nvPr/>
        </p:nvSpPr>
        <p:spPr>
          <a:xfrm>
            <a:off x="4755266" y="209550"/>
            <a:ext cx="4236334" cy="46482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Al que </a:t>
            </a:r>
            <a:r>
              <a:rPr lang="en-US" sz="3200" i="1" dirty="0" err="1">
                <a:latin typeface="Cardo" panose="02020600000000000000" pitchFamily="18" charset="-79"/>
                <a:ea typeface="Cardo" panose="02020600000000000000" pitchFamily="18" charset="-79"/>
                <a:cs typeface="Cardo" panose="02020600000000000000" pitchFamily="18" charset="-79"/>
              </a:rPr>
              <a:t>venciere</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le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daré</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que se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siente</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conmigo</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mi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así</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como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yo</a:t>
            </a:r>
            <a:r>
              <a:rPr lang="en-US" sz="3200" i="1" dirty="0">
                <a:latin typeface="Cardo" panose="02020600000000000000" pitchFamily="18" charset="-79"/>
                <a:ea typeface="Cardo" panose="02020600000000000000" pitchFamily="18" charset="-79"/>
                <a:cs typeface="Cardo" panose="02020600000000000000" pitchFamily="18" charset="-79"/>
              </a:rPr>
              <a:t> he </a:t>
            </a:r>
            <a:r>
              <a:rPr lang="en-US" sz="3200" i="1" dirty="0" err="1">
                <a:latin typeface="Cardo" panose="02020600000000000000" pitchFamily="18" charset="-79"/>
                <a:ea typeface="Cardo" panose="02020600000000000000" pitchFamily="18" charset="-79"/>
                <a:cs typeface="Cardo" panose="02020600000000000000" pitchFamily="18" charset="-79"/>
              </a:rPr>
              <a:t>vencido</a:t>
            </a:r>
            <a:r>
              <a:rPr lang="en-US" sz="3200" i="1" dirty="0">
                <a:latin typeface="Cardo" panose="02020600000000000000" pitchFamily="18" charset="-79"/>
                <a:ea typeface="Cardo" panose="02020600000000000000" pitchFamily="18" charset="-79"/>
                <a:cs typeface="Cardo" panose="02020600000000000000" pitchFamily="18" charset="-79"/>
              </a:rPr>
              <a:t>, y me he </a:t>
            </a:r>
            <a:r>
              <a:rPr lang="en-US" sz="3200" i="1" dirty="0" err="1">
                <a:latin typeface="Cardo" panose="02020600000000000000" pitchFamily="18" charset="-79"/>
                <a:ea typeface="Cardo" panose="02020600000000000000" pitchFamily="18" charset="-79"/>
                <a:cs typeface="Cardo" panose="02020600000000000000" pitchFamily="18" charset="-79"/>
              </a:rPr>
              <a:t>sentado</a:t>
            </a:r>
            <a:r>
              <a:rPr lang="en-US" sz="3200" i="1" dirty="0">
                <a:latin typeface="Cardo" panose="02020600000000000000" pitchFamily="18" charset="-79"/>
                <a:ea typeface="Cardo" panose="02020600000000000000" pitchFamily="18" charset="-79"/>
                <a:cs typeface="Cardo" panose="02020600000000000000" pitchFamily="18" charset="-79"/>
              </a:rPr>
              <a:t> con mi Padre </a:t>
            </a:r>
            <a:r>
              <a:rPr lang="en-US" sz="3200" i="1" dirty="0" err="1">
                <a:latin typeface="Cardo" panose="02020600000000000000" pitchFamily="18" charset="-79"/>
                <a:ea typeface="Cardo" panose="02020600000000000000" pitchFamily="18" charset="-79"/>
                <a:cs typeface="Cardo" panose="02020600000000000000" pitchFamily="18" charset="-79"/>
              </a:rPr>
              <a:t>en</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su</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a:t>
            </a:r>
          </a:p>
          <a:p>
            <a:pPr algn="ctr"/>
            <a:r>
              <a:rPr lang="en-US" sz="1600" dirty="0" err="1">
                <a:latin typeface="Cardo" panose="02020600000000000000" pitchFamily="18" charset="-79"/>
                <a:ea typeface="Cardo" panose="02020600000000000000" pitchFamily="18" charset="-79"/>
                <a:cs typeface="Cardo" panose="02020600000000000000" pitchFamily="18" charset="-79"/>
              </a:rPr>
              <a:t>Apocalipsis</a:t>
            </a:r>
            <a:r>
              <a:rPr lang="en-US" sz="1600" dirty="0">
                <a:latin typeface="Cardo" panose="02020600000000000000" pitchFamily="18" charset="-79"/>
                <a:ea typeface="Cardo" panose="02020600000000000000" pitchFamily="18" charset="-79"/>
                <a:cs typeface="Cardo" panose="02020600000000000000" pitchFamily="18" charset="-79"/>
              </a:rPr>
              <a:t> 3:21</a:t>
            </a:r>
          </a:p>
        </p:txBody>
      </p:sp>
      <p:sp>
        <p:nvSpPr>
          <p:cNvPr id="5" name="Rounded Rectangle 4">
            <a:extLst>
              <a:ext uri="{FF2B5EF4-FFF2-40B4-BE49-F238E27FC236}">
                <a16:creationId xmlns:a16="http://schemas.microsoft.com/office/drawing/2014/main" id="{D6EAE131-DC1C-404F-8A6A-24E088731263}"/>
              </a:ext>
            </a:extLst>
          </p:cNvPr>
          <p:cNvSpPr/>
          <p:nvPr/>
        </p:nvSpPr>
        <p:spPr>
          <a:xfrm>
            <a:off x="107066" y="285750"/>
            <a:ext cx="4648200" cy="45720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y </a:t>
            </a:r>
            <a:r>
              <a:rPr lang="en-US" sz="3200" i="1" dirty="0" err="1">
                <a:latin typeface="Cardo" panose="02020600000000000000" pitchFamily="18" charset="-79"/>
                <a:ea typeface="Cardo" panose="02020600000000000000" pitchFamily="18" charset="-79"/>
                <a:cs typeface="Cardo" panose="02020600000000000000" pitchFamily="18" charset="-79"/>
              </a:rPr>
              <a:t>juntamente</a:t>
            </a:r>
            <a:r>
              <a:rPr lang="en-US" sz="3200" i="1" dirty="0">
                <a:latin typeface="Cardo" panose="02020600000000000000" pitchFamily="18" charset="-79"/>
                <a:ea typeface="Cardo" panose="02020600000000000000" pitchFamily="18" charset="-79"/>
                <a:cs typeface="Cardo" panose="02020600000000000000" pitchFamily="18" charset="-79"/>
              </a:rPr>
              <a:t> con </a:t>
            </a:r>
            <a:r>
              <a:rPr lang="en-US" sz="3200" i="1" dirty="0" err="1">
                <a:latin typeface="Cardo" panose="02020600000000000000" pitchFamily="18" charset="-79"/>
                <a:ea typeface="Cardo" panose="02020600000000000000" pitchFamily="18" charset="-79"/>
                <a:cs typeface="Cardo" panose="02020600000000000000" pitchFamily="18" charset="-79"/>
              </a:rPr>
              <a:t>él</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nos</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resucitó</a:t>
            </a:r>
            <a:r>
              <a:rPr lang="en-US" sz="3200" i="1" dirty="0">
                <a:latin typeface="Cardo" panose="02020600000000000000" pitchFamily="18" charset="-79"/>
                <a:ea typeface="Cardo" panose="02020600000000000000" pitchFamily="18" charset="-79"/>
                <a:cs typeface="Cardo" panose="02020600000000000000" pitchFamily="18" charset="-79"/>
              </a:rPr>
              <a:t>, y </a:t>
            </a:r>
            <a:r>
              <a:rPr lang="en-US" sz="3200" i="1" dirty="0" err="1">
                <a:latin typeface="Cardo" panose="02020600000000000000" pitchFamily="18" charset="-79"/>
                <a:ea typeface="Cardo" panose="02020600000000000000" pitchFamily="18" charset="-79"/>
                <a:cs typeface="Cardo" panose="02020600000000000000" pitchFamily="18" charset="-79"/>
              </a:rPr>
              <a:t>asimismo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nos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hizo</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sentar</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los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lugares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celestiales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a:latin typeface="Cardo" panose="02020600000000000000" pitchFamily="18" charset="-79"/>
                <a:ea typeface="Cardo" panose="02020600000000000000" pitchFamily="18" charset="-79"/>
                <a:cs typeface="Cardo" panose="02020600000000000000" pitchFamily="18" charset="-79"/>
              </a:rPr>
              <a:t>con Cristo Jesús,</a:t>
            </a:r>
          </a:p>
          <a:p>
            <a:pPr algn="ctr"/>
            <a:r>
              <a:rPr lang="en-US" sz="1600" dirty="0" err="1">
                <a:latin typeface="Cardo" panose="02020600000000000000" pitchFamily="18" charset="-79"/>
                <a:ea typeface="Cardo" panose="02020600000000000000" pitchFamily="18" charset="-79"/>
                <a:cs typeface="Cardo" panose="02020600000000000000" pitchFamily="18" charset="-79"/>
              </a:rPr>
              <a:t>Efesios</a:t>
            </a:r>
            <a:r>
              <a:rPr lang="en-US" sz="1600" dirty="0">
                <a:latin typeface="Cardo" panose="02020600000000000000" pitchFamily="18" charset="-79"/>
                <a:ea typeface="Cardo" panose="02020600000000000000" pitchFamily="18" charset="-79"/>
                <a:cs typeface="Cardo" panose="02020600000000000000" pitchFamily="18" charset="-79"/>
              </a:rPr>
              <a:t> 2:6</a:t>
            </a:r>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A092AE6D-8C2C-D147-9D72-B94564CE9DD3}"/>
                  </a:ext>
                </a:extLst>
              </p14:cNvPr>
              <p14:cNvContentPartPr/>
              <p14:nvPr/>
            </p14:nvContentPartPr>
            <p14:xfrm>
              <a:off x="6372387" y="3682609"/>
              <a:ext cx="520200" cy="457200"/>
            </p14:xfrm>
          </p:contentPart>
        </mc:Choice>
        <mc:Fallback>
          <p:pic>
            <p:nvPicPr>
              <p:cNvPr id="11" name="Ink 10">
                <a:extLst>
                  <a:ext uri="{FF2B5EF4-FFF2-40B4-BE49-F238E27FC236}">
                    <a16:creationId xmlns:a16="http://schemas.microsoft.com/office/drawing/2014/main" id="{A092AE6D-8C2C-D147-9D72-B94564CE9DD3}"/>
                  </a:ext>
                </a:extLst>
              </p:cNvPr>
              <p:cNvPicPr/>
              <p:nvPr/>
            </p:nvPicPr>
            <p:blipFill>
              <a:blip r:embed="rId4"/>
              <a:stretch>
                <a:fillRect/>
              </a:stretch>
            </p:blipFill>
            <p:spPr>
              <a:xfrm>
                <a:off x="6354387" y="3664609"/>
                <a:ext cx="55584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5EDCF796-8579-0B4A-A090-37FD2F3B4B7F}"/>
                  </a:ext>
                </a:extLst>
              </p14:cNvPr>
              <p14:cNvContentPartPr/>
              <p14:nvPr/>
            </p14:nvContentPartPr>
            <p14:xfrm>
              <a:off x="7245747" y="3061969"/>
              <a:ext cx="1031040" cy="15840"/>
            </p14:xfrm>
          </p:contentPart>
        </mc:Choice>
        <mc:Fallback>
          <p:pic>
            <p:nvPicPr>
              <p:cNvPr id="18" name="Ink 17">
                <a:extLst>
                  <a:ext uri="{FF2B5EF4-FFF2-40B4-BE49-F238E27FC236}">
                    <a16:creationId xmlns:a16="http://schemas.microsoft.com/office/drawing/2014/main" id="{5EDCF796-8579-0B4A-A090-37FD2F3B4B7F}"/>
                  </a:ext>
                </a:extLst>
              </p:cNvPr>
              <p:cNvPicPr/>
              <p:nvPr/>
            </p:nvPicPr>
            <p:blipFill>
              <a:blip r:embed="rId6"/>
              <a:stretch>
                <a:fillRect/>
              </a:stretch>
            </p:blipFill>
            <p:spPr>
              <a:xfrm>
                <a:off x="7228107" y="3043969"/>
                <a:ext cx="10666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4" name="Ink 23">
                <a:extLst>
                  <a:ext uri="{FF2B5EF4-FFF2-40B4-BE49-F238E27FC236}">
                    <a16:creationId xmlns:a16="http://schemas.microsoft.com/office/drawing/2014/main" id="{E7A03A8B-B8E2-FA41-B4F5-E8DC135C6A52}"/>
                  </a:ext>
                </a:extLst>
              </p14:cNvPr>
              <p14:cNvContentPartPr/>
              <p14:nvPr/>
            </p14:nvContentPartPr>
            <p14:xfrm>
              <a:off x="1189107" y="2219209"/>
              <a:ext cx="1159200" cy="556200"/>
            </p14:xfrm>
          </p:contentPart>
        </mc:Choice>
        <mc:Fallback>
          <p:pic>
            <p:nvPicPr>
              <p:cNvPr id="24" name="Ink 23">
                <a:extLst>
                  <a:ext uri="{FF2B5EF4-FFF2-40B4-BE49-F238E27FC236}">
                    <a16:creationId xmlns:a16="http://schemas.microsoft.com/office/drawing/2014/main" id="{E7A03A8B-B8E2-FA41-B4F5-E8DC135C6A52}"/>
                  </a:ext>
                </a:extLst>
              </p:cNvPr>
              <p:cNvPicPr/>
              <p:nvPr/>
            </p:nvPicPr>
            <p:blipFill>
              <a:blip r:embed="rId8"/>
              <a:stretch>
                <a:fillRect/>
              </a:stretch>
            </p:blipFill>
            <p:spPr>
              <a:xfrm>
                <a:off x="1171107" y="2201569"/>
                <a:ext cx="1194840" cy="591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65E8DE43-9EBD-F740-A778-B35A106E8AFF}"/>
                  </a:ext>
                </a:extLst>
              </p14:cNvPr>
              <p14:cNvContentPartPr/>
              <p14:nvPr/>
            </p14:nvContentPartPr>
            <p14:xfrm>
              <a:off x="5137947" y="3567409"/>
              <a:ext cx="1260000" cy="14760"/>
            </p14:xfrm>
          </p:contentPart>
        </mc:Choice>
        <mc:Fallback>
          <p:pic>
            <p:nvPicPr>
              <p:cNvPr id="25" name="Ink 24">
                <a:extLst>
                  <a:ext uri="{FF2B5EF4-FFF2-40B4-BE49-F238E27FC236}">
                    <a16:creationId xmlns:a16="http://schemas.microsoft.com/office/drawing/2014/main" id="{65E8DE43-9EBD-F740-A778-B35A106E8AFF}"/>
                  </a:ext>
                </a:extLst>
              </p:cNvPr>
              <p:cNvPicPr/>
              <p:nvPr/>
            </p:nvPicPr>
            <p:blipFill>
              <a:blip r:embed="rId10"/>
              <a:stretch>
                <a:fillRect/>
              </a:stretch>
            </p:blipFill>
            <p:spPr>
              <a:xfrm>
                <a:off x="5120307" y="3549769"/>
                <a:ext cx="12956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5337E095-4D41-D445-9E54-BC35039E31C0}"/>
                  </a:ext>
                </a:extLst>
              </p14:cNvPr>
              <p14:cNvContentPartPr/>
              <p14:nvPr/>
            </p14:nvContentPartPr>
            <p14:xfrm>
              <a:off x="5046507" y="3163489"/>
              <a:ext cx="1360440" cy="522000"/>
            </p14:xfrm>
          </p:contentPart>
        </mc:Choice>
        <mc:Fallback>
          <p:pic>
            <p:nvPicPr>
              <p:cNvPr id="26" name="Ink 25">
                <a:extLst>
                  <a:ext uri="{FF2B5EF4-FFF2-40B4-BE49-F238E27FC236}">
                    <a16:creationId xmlns:a16="http://schemas.microsoft.com/office/drawing/2014/main" id="{5337E095-4D41-D445-9E54-BC35039E31C0}"/>
                  </a:ext>
                </a:extLst>
              </p:cNvPr>
              <p:cNvPicPr/>
              <p:nvPr/>
            </p:nvPicPr>
            <p:blipFill>
              <a:blip r:embed="rId12"/>
              <a:stretch>
                <a:fillRect/>
              </a:stretch>
            </p:blipFill>
            <p:spPr>
              <a:xfrm>
                <a:off x="5028867" y="3145849"/>
                <a:ext cx="139608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9" name="Ink 28">
                <a:extLst>
                  <a:ext uri="{FF2B5EF4-FFF2-40B4-BE49-F238E27FC236}">
                    <a16:creationId xmlns:a16="http://schemas.microsoft.com/office/drawing/2014/main" id="{CC416C60-719F-F540-9400-665F609AC931}"/>
                  </a:ext>
                </a:extLst>
              </p14:cNvPr>
              <p14:cNvContentPartPr/>
              <p14:nvPr/>
            </p14:nvContentPartPr>
            <p14:xfrm>
              <a:off x="2316627" y="2647969"/>
              <a:ext cx="2684880" cy="799560"/>
            </p14:xfrm>
          </p:contentPart>
        </mc:Choice>
        <mc:Fallback>
          <p:pic>
            <p:nvPicPr>
              <p:cNvPr id="29" name="Ink 28">
                <a:extLst>
                  <a:ext uri="{FF2B5EF4-FFF2-40B4-BE49-F238E27FC236}">
                    <a16:creationId xmlns:a16="http://schemas.microsoft.com/office/drawing/2014/main" id="{CC416C60-719F-F540-9400-665F609AC931}"/>
                  </a:ext>
                </a:extLst>
              </p:cNvPr>
              <p:cNvPicPr/>
              <p:nvPr/>
            </p:nvPicPr>
            <p:blipFill>
              <a:blip r:embed="rId14"/>
              <a:stretch>
                <a:fillRect/>
              </a:stretch>
            </p:blipFill>
            <p:spPr>
              <a:xfrm>
                <a:off x="2298627" y="2630329"/>
                <a:ext cx="2720520" cy="835200"/>
              </a:xfrm>
              <a:prstGeom prst="rect">
                <a:avLst/>
              </a:prstGeom>
            </p:spPr>
          </p:pic>
        </mc:Fallback>
      </mc:AlternateContent>
      <p:grpSp>
        <p:nvGrpSpPr>
          <p:cNvPr id="34" name="Group 33">
            <a:extLst>
              <a:ext uri="{FF2B5EF4-FFF2-40B4-BE49-F238E27FC236}">
                <a16:creationId xmlns:a16="http://schemas.microsoft.com/office/drawing/2014/main" id="{64FCE75C-0462-9A4C-A744-05FFEA1B4BBE}"/>
              </a:ext>
            </a:extLst>
          </p:cNvPr>
          <p:cNvGrpSpPr/>
          <p:nvPr/>
        </p:nvGrpSpPr>
        <p:grpSpPr>
          <a:xfrm>
            <a:off x="6715465" y="1715865"/>
            <a:ext cx="956880" cy="1973160"/>
            <a:chOff x="6632307" y="1706569"/>
            <a:chExt cx="956880" cy="1973160"/>
          </a:xfrm>
        </p:grpSpPr>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92B48A2D-5003-7D4F-BD3F-52471692EC37}"/>
                    </a:ext>
                  </a:extLst>
                </p14:cNvPr>
                <p14:cNvContentPartPr/>
                <p14:nvPr/>
              </p14:nvContentPartPr>
              <p14:xfrm>
                <a:off x="6632307" y="2007169"/>
                <a:ext cx="546480" cy="1672560"/>
              </p14:xfrm>
            </p:contentPart>
          </mc:Choice>
          <mc:Fallback>
            <p:pic>
              <p:nvPicPr>
                <p:cNvPr id="12" name="Ink 11">
                  <a:extLst>
                    <a:ext uri="{FF2B5EF4-FFF2-40B4-BE49-F238E27FC236}">
                      <a16:creationId xmlns:a16="http://schemas.microsoft.com/office/drawing/2014/main" id="{92B48A2D-5003-7D4F-BD3F-52471692EC37}"/>
                    </a:ext>
                  </a:extLst>
                </p:cNvPr>
                <p:cNvPicPr/>
                <p:nvPr/>
              </p:nvPicPr>
              <p:blipFill>
                <a:blip r:embed="rId16"/>
                <a:stretch>
                  <a:fillRect/>
                </a:stretch>
              </p:blipFill>
              <p:spPr>
                <a:xfrm>
                  <a:off x="6614307" y="1989529"/>
                  <a:ext cx="582120" cy="1708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DFAFBDA7-12FE-D545-BABA-AE6F82F29F11}"/>
                    </a:ext>
                  </a:extLst>
                </p14:cNvPr>
                <p14:cNvContentPartPr/>
                <p14:nvPr/>
              </p14:nvContentPartPr>
              <p14:xfrm>
                <a:off x="6984747" y="1706569"/>
                <a:ext cx="604440" cy="437760"/>
              </p14:xfrm>
            </p:contentPart>
          </mc:Choice>
          <mc:Fallback>
            <p:pic>
              <p:nvPicPr>
                <p:cNvPr id="13" name="Ink 12">
                  <a:extLst>
                    <a:ext uri="{FF2B5EF4-FFF2-40B4-BE49-F238E27FC236}">
                      <a16:creationId xmlns:a16="http://schemas.microsoft.com/office/drawing/2014/main" id="{DFAFBDA7-12FE-D545-BABA-AE6F82F29F11}"/>
                    </a:ext>
                  </a:extLst>
                </p:cNvPr>
                <p:cNvPicPr/>
                <p:nvPr/>
              </p:nvPicPr>
              <p:blipFill>
                <a:blip r:embed="rId18"/>
                <a:stretch>
                  <a:fillRect/>
                </a:stretch>
              </p:blipFill>
              <p:spPr>
                <a:xfrm>
                  <a:off x="6966747" y="1688569"/>
                  <a:ext cx="640080" cy="473400"/>
                </a:xfrm>
                <a:prstGeom prst="rect">
                  <a:avLst/>
                </a:prstGeom>
              </p:spPr>
            </p:pic>
          </mc:Fallback>
        </mc:AlternateContent>
      </p:grpSp>
    </p:spTree>
    <p:extLst>
      <p:ext uri="{BB962C8B-B14F-4D97-AF65-F5344CB8AC3E}">
        <p14:creationId xmlns:p14="http://schemas.microsoft.com/office/powerpoint/2010/main" val="18618339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F065C36-3DBF-F147-A9AE-71DBF5D82AF2}"/>
              </a:ext>
            </a:extLst>
          </p:cNvPr>
          <p:cNvSpPr/>
          <p:nvPr/>
        </p:nvSpPr>
        <p:spPr>
          <a:xfrm>
            <a:off x="4755266" y="209550"/>
            <a:ext cx="4236334" cy="46482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Al que </a:t>
            </a:r>
            <a:r>
              <a:rPr lang="en-US" sz="3200" i="1" dirty="0" err="1">
                <a:latin typeface="Cardo" panose="02020600000000000000" pitchFamily="18" charset="-79"/>
                <a:ea typeface="Cardo" panose="02020600000000000000" pitchFamily="18" charset="-79"/>
                <a:cs typeface="Cardo" panose="02020600000000000000" pitchFamily="18" charset="-79"/>
              </a:rPr>
              <a:t>venciere</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le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daré</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que se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siente</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conmigo</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mi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así</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como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yo</a:t>
            </a:r>
            <a:r>
              <a:rPr lang="en-US" sz="3200" i="1" dirty="0">
                <a:latin typeface="Cardo" panose="02020600000000000000" pitchFamily="18" charset="-79"/>
                <a:ea typeface="Cardo" panose="02020600000000000000" pitchFamily="18" charset="-79"/>
                <a:cs typeface="Cardo" panose="02020600000000000000" pitchFamily="18" charset="-79"/>
              </a:rPr>
              <a:t> he </a:t>
            </a:r>
            <a:r>
              <a:rPr lang="en-US" sz="3200" i="1" dirty="0" err="1">
                <a:latin typeface="Cardo" panose="02020600000000000000" pitchFamily="18" charset="-79"/>
                <a:ea typeface="Cardo" panose="02020600000000000000" pitchFamily="18" charset="-79"/>
                <a:cs typeface="Cardo" panose="02020600000000000000" pitchFamily="18" charset="-79"/>
              </a:rPr>
              <a:t>vencido</a:t>
            </a:r>
            <a:r>
              <a:rPr lang="en-US" sz="3200" i="1" dirty="0">
                <a:latin typeface="Cardo" panose="02020600000000000000" pitchFamily="18" charset="-79"/>
                <a:ea typeface="Cardo" panose="02020600000000000000" pitchFamily="18" charset="-79"/>
                <a:cs typeface="Cardo" panose="02020600000000000000" pitchFamily="18" charset="-79"/>
              </a:rPr>
              <a:t>, y me he </a:t>
            </a:r>
            <a:r>
              <a:rPr lang="en-US" sz="3200" i="1" dirty="0" err="1">
                <a:latin typeface="Cardo" panose="02020600000000000000" pitchFamily="18" charset="-79"/>
                <a:ea typeface="Cardo" panose="02020600000000000000" pitchFamily="18" charset="-79"/>
                <a:cs typeface="Cardo" panose="02020600000000000000" pitchFamily="18" charset="-79"/>
              </a:rPr>
              <a:t>sentado</a:t>
            </a:r>
            <a:r>
              <a:rPr lang="en-US" sz="3200" i="1" dirty="0">
                <a:latin typeface="Cardo" panose="02020600000000000000" pitchFamily="18" charset="-79"/>
                <a:ea typeface="Cardo" panose="02020600000000000000" pitchFamily="18" charset="-79"/>
                <a:cs typeface="Cardo" panose="02020600000000000000" pitchFamily="18" charset="-79"/>
              </a:rPr>
              <a:t> con mi Padre </a:t>
            </a:r>
            <a:r>
              <a:rPr lang="en-US" sz="3200" i="1" dirty="0" err="1">
                <a:latin typeface="Cardo" panose="02020600000000000000" pitchFamily="18" charset="-79"/>
                <a:ea typeface="Cardo" panose="02020600000000000000" pitchFamily="18" charset="-79"/>
                <a:cs typeface="Cardo" panose="02020600000000000000" pitchFamily="18" charset="-79"/>
              </a:rPr>
              <a:t>en</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su</a:t>
            </a:r>
            <a:r>
              <a:rPr lang="en-US" sz="3200" i="1" dirty="0">
                <a:solidFill>
                  <a:schemeClr val="bg1"/>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chemeClr val="bg1"/>
                </a:solidFill>
                <a:latin typeface="Cardo" panose="02020600000000000000" pitchFamily="18" charset="-79"/>
                <a:ea typeface="Cardo" panose="02020600000000000000" pitchFamily="18" charset="-79"/>
                <a:cs typeface="Cardo" panose="02020600000000000000" pitchFamily="18" charset="-79"/>
              </a:rPr>
              <a:t>trono</a:t>
            </a:r>
            <a:r>
              <a:rPr lang="en-US" sz="3200" i="1" dirty="0">
                <a:latin typeface="Cardo" panose="02020600000000000000" pitchFamily="18" charset="-79"/>
                <a:ea typeface="Cardo" panose="02020600000000000000" pitchFamily="18" charset="-79"/>
                <a:cs typeface="Cardo" panose="02020600000000000000" pitchFamily="18" charset="-79"/>
              </a:rPr>
              <a:t>.</a:t>
            </a:r>
          </a:p>
          <a:p>
            <a:pPr algn="ctr"/>
            <a:r>
              <a:rPr lang="en-US" sz="1600" dirty="0" err="1">
                <a:latin typeface="Cardo" panose="02020600000000000000" pitchFamily="18" charset="-79"/>
                <a:ea typeface="Cardo" panose="02020600000000000000" pitchFamily="18" charset="-79"/>
                <a:cs typeface="Cardo" panose="02020600000000000000" pitchFamily="18" charset="-79"/>
              </a:rPr>
              <a:t>Apocalipsis</a:t>
            </a:r>
            <a:r>
              <a:rPr lang="en-US" sz="1600" dirty="0">
                <a:latin typeface="Cardo" panose="02020600000000000000" pitchFamily="18" charset="-79"/>
                <a:ea typeface="Cardo" panose="02020600000000000000" pitchFamily="18" charset="-79"/>
                <a:cs typeface="Cardo" panose="02020600000000000000" pitchFamily="18" charset="-79"/>
              </a:rPr>
              <a:t> 3:21</a:t>
            </a:r>
          </a:p>
        </p:txBody>
      </p:sp>
      <p:sp>
        <p:nvSpPr>
          <p:cNvPr id="5" name="Rounded Rectangle 4">
            <a:extLst>
              <a:ext uri="{FF2B5EF4-FFF2-40B4-BE49-F238E27FC236}">
                <a16:creationId xmlns:a16="http://schemas.microsoft.com/office/drawing/2014/main" id="{D6EAE131-DC1C-404F-8A6A-24E088731263}"/>
              </a:ext>
            </a:extLst>
          </p:cNvPr>
          <p:cNvSpPr/>
          <p:nvPr/>
        </p:nvSpPr>
        <p:spPr>
          <a:xfrm>
            <a:off x="107066" y="285750"/>
            <a:ext cx="4648200" cy="4572000"/>
          </a:xfrm>
          <a:prstGeom prst="roundRect">
            <a:avLst/>
          </a:prstGeom>
          <a:solidFill>
            <a:schemeClr val="tx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latin typeface="Cardo" panose="02020600000000000000" pitchFamily="18" charset="-79"/>
                <a:ea typeface="Cardo" panose="02020600000000000000" pitchFamily="18" charset="-79"/>
                <a:cs typeface="Cardo" panose="02020600000000000000" pitchFamily="18" charset="-79"/>
              </a:rPr>
              <a:t>y </a:t>
            </a:r>
            <a:r>
              <a:rPr lang="en-US" sz="3200" i="1" dirty="0" err="1">
                <a:latin typeface="Cardo" panose="02020600000000000000" pitchFamily="18" charset="-79"/>
                <a:ea typeface="Cardo" panose="02020600000000000000" pitchFamily="18" charset="-79"/>
                <a:cs typeface="Cardo" panose="02020600000000000000" pitchFamily="18" charset="-79"/>
              </a:rPr>
              <a:t>juntamente</a:t>
            </a:r>
            <a:r>
              <a:rPr lang="en-US" sz="3200" i="1" dirty="0">
                <a:latin typeface="Cardo" panose="02020600000000000000" pitchFamily="18" charset="-79"/>
                <a:ea typeface="Cardo" panose="02020600000000000000" pitchFamily="18" charset="-79"/>
                <a:cs typeface="Cardo" panose="02020600000000000000" pitchFamily="18" charset="-79"/>
              </a:rPr>
              <a:t> con </a:t>
            </a:r>
            <a:r>
              <a:rPr lang="en-US" sz="3200" i="1" dirty="0" err="1">
                <a:latin typeface="Cardo" panose="02020600000000000000" pitchFamily="18" charset="-79"/>
                <a:ea typeface="Cardo" panose="02020600000000000000" pitchFamily="18" charset="-79"/>
                <a:cs typeface="Cardo" panose="02020600000000000000" pitchFamily="18" charset="-79"/>
              </a:rPr>
              <a:t>él</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nos</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latin typeface="Cardo" panose="02020600000000000000" pitchFamily="18" charset="-79"/>
                <a:ea typeface="Cardo" panose="02020600000000000000" pitchFamily="18" charset="-79"/>
                <a:cs typeface="Cardo" panose="02020600000000000000" pitchFamily="18" charset="-79"/>
              </a:rPr>
              <a:t>resucitó</a:t>
            </a:r>
            <a:r>
              <a:rPr lang="en-US" sz="3200" i="1" dirty="0">
                <a:latin typeface="Cardo" panose="02020600000000000000" pitchFamily="18" charset="-79"/>
                <a:ea typeface="Cardo" panose="02020600000000000000" pitchFamily="18" charset="-79"/>
                <a:cs typeface="Cardo" panose="02020600000000000000" pitchFamily="18" charset="-79"/>
              </a:rPr>
              <a:t>, y </a:t>
            </a:r>
            <a:r>
              <a:rPr lang="en-US" sz="3200" i="1" dirty="0" err="1">
                <a:latin typeface="Cardo" panose="02020600000000000000" pitchFamily="18" charset="-79"/>
                <a:ea typeface="Cardo" panose="02020600000000000000" pitchFamily="18" charset="-79"/>
                <a:cs typeface="Cardo" panose="02020600000000000000" pitchFamily="18" charset="-79"/>
              </a:rPr>
              <a:t>asimismo</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nos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hizo</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sentar</a:t>
            </a:r>
            <a:r>
              <a:rPr lang="en-US" sz="3200" i="1" dirty="0">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en</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los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lugares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err="1">
                <a:solidFill>
                  <a:srgbClr val="FFFF00"/>
                </a:solidFill>
                <a:latin typeface="Cardo" panose="02020600000000000000" pitchFamily="18" charset="-79"/>
                <a:ea typeface="Cardo" panose="02020600000000000000" pitchFamily="18" charset="-79"/>
                <a:cs typeface="Cardo" panose="02020600000000000000" pitchFamily="18" charset="-79"/>
              </a:rPr>
              <a:t>celestiales</a:t>
            </a:r>
            <a:r>
              <a:rPr lang="en-US" sz="3200" i="1" dirty="0">
                <a:solidFill>
                  <a:srgbClr val="FFFF00"/>
                </a:solidFill>
                <a:latin typeface="Cardo" panose="02020600000000000000" pitchFamily="18" charset="-79"/>
                <a:ea typeface="Cardo" panose="02020600000000000000" pitchFamily="18" charset="-79"/>
                <a:cs typeface="Cardo" panose="02020600000000000000" pitchFamily="18" charset="-79"/>
              </a:rPr>
              <a:t> </a:t>
            </a:r>
            <a:r>
              <a:rPr lang="en-US" sz="3200" i="1" dirty="0">
                <a:latin typeface="Cardo" panose="02020600000000000000" pitchFamily="18" charset="-79"/>
                <a:ea typeface="Cardo" panose="02020600000000000000" pitchFamily="18" charset="-79"/>
                <a:cs typeface="Cardo" panose="02020600000000000000" pitchFamily="18" charset="-79"/>
              </a:rPr>
              <a:t>con Cristo Jesús,</a:t>
            </a:r>
          </a:p>
          <a:p>
            <a:pPr algn="ctr"/>
            <a:r>
              <a:rPr lang="en-US" sz="1600" dirty="0" err="1">
                <a:latin typeface="Cardo" panose="02020600000000000000" pitchFamily="18" charset="-79"/>
                <a:ea typeface="Cardo" panose="02020600000000000000" pitchFamily="18" charset="-79"/>
                <a:cs typeface="Cardo" panose="02020600000000000000" pitchFamily="18" charset="-79"/>
              </a:rPr>
              <a:t>Efesios</a:t>
            </a:r>
            <a:r>
              <a:rPr lang="en-US" sz="1600" dirty="0">
                <a:latin typeface="Cardo" panose="02020600000000000000" pitchFamily="18" charset="-79"/>
                <a:ea typeface="Cardo" panose="02020600000000000000" pitchFamily="18" charset="-79"/>
                <a:cs typeface="Cardo" panose="02020600000000000000" pitchFamily="18" charset="-79"/>
              </a:rPr>
              <a:t> 2:6</a:t>
            </a:r>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A092AE6D-8C2C-D147-9D72-B94564CE9DD3}"/>
                  </a:ext>
                </a:extLst>
              </p14:cNvPr>
              <p14:cNvContentPartPr/>
              <p14:nvPr/>
            </p14:nvContentPartPr>
            <p14:xfrm>
              <a:off x="6372387" y="3682609"/>
              <a:ext cx="520200" cy="457200"/>
            </p14:xfrm>
          </p:contentPart>
        </mc:Choice>
        <mc:Fallback>
          <p:pic>
            <p:nvPicPr>
              <p:cNvPr id="11" name="Ink 10">
                <a:extLst>
                  <a:ext uri="{FF2B5EF4-FFF2-40B4-BE49-F238E27FC236}">
                    <a16:creationId xmlns:a16="http://schemas.microsoft.com/office/drawing/2014/main" id="{A092AE6D-8C2C-D147-9D72-B94564CE9DD3}"/>
                  </a:ext>
                </a:extLst>
              </p:cNvPr>
              <p:cNvPicPr/>
              <p:nvPr/>
            </p:nvPicPr>
            <p:blipFill>
              <a:blip r:embed="rId4"/>
              <a:stretch>
                <a:fillRect/>
              </a:stretch>
            </p:blipFill>
            <p:spPr>
              <a:xfrm>
                <a:off x="6354387" y="3664609"/>
                <a:ext cx="55584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5EDCF796-8579-0B4A-A090-37FD2F3B4B7F}"/>
                  </a:ext>
                </a:extLst>
              </p14:cNvPr>
              <p14:cNvContentPartPr/>
              <p14:nvPr/>
            </p14:nvContentPartPr>
            <p14:xfrm>
              <a:off x="7245747" y="3061969"/>
              <a:ext cx="1031040" cy="15840"/>
            </p14:xfrm>
          </p:contentPart>
        </mc:Choice>
        <mc:Fallback>
          <p:pic>
            <p:nvPicPr>
              <p:cNvPr id="18" name="Ink 17">
                <a:extLst>
                  <a:ext uri="{FF2B5EF4-FFF2-40B4-BE49-F238E27FC236}">
                    <a16:creationId xmlns:a16="http://schemas.microsoft.com/office/drawing/2014/main" id="{5EDCF796-8579-0B4A-A090-37FD2F3B4B7F}"/>
                  </a:ext>
                </a:extLst>
              </p:cNvPr>
              <p:cNvPicPr/>
              <p:nvPr/>
            </p:nvPicPr>
            <p:blipFill>
              <a:blip r:embed="rId6"/>
              <a:stretch>
                <a:fillRect/>
              </a:stretch>
            </p:blipFill>
            <p:spPr>
              <a:xfrm>
                <a:off x="7228107" y="3043969"/>
                <a:ext cx="10666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4" name="Ink 23">
                <a:extLst>
                  <a:ext uri="{FF2B5EF4-FFF2-40B4-BE49-F238E27FC236}">
                    <a16:creationId xmlns:a16="http://schemas.microsoft.com/office/drawing/2014/main" id="{E7A03A8B-B8E2-FA41-B4F5-E8DC135C6A52}"/>
                  </a:ext>
                </a:extLst>
              </p14:cNvPr>
              <p14:cNvContentPartPr/>
              <p14:nvPr/>
            </p14:nvContentPartPr>
            <p14:xfrm>
              <a:off x="1189107" y="2219209"/>
              <a:ext cx="1159200" cy="556200"/>
            </p14:xfrm>
          </p:contentPart>
        </mc:Choice>
        <mc:Fallback>
          <p:pic>
            <p:nvPicPr>
              <p:cNvPr id="24" name="Ink 23">
                <a:extLst>
                  <a:ext uri="{FF2B5EF4-FFF2-40B4-BE49-F238E27FC236}">
                    <a16:creationId xmlns:a16="http://schemas.microsoft.com/office/drawing/2014/main" id="{E7A03A8B-B8E2-FA41-B4F5-E8DC135C6A52}"/>
                  </a:ext>
                </a:extLst>
              </p:cNvPr>
              <p:cNvPicPr/>
              <p:nvPr/>
            </p:nvPicPr>
            <p:blipFill>
              <a:blip r:embed="rId8"/>
              <a:stretch>
                <a:fillRect/>
              </a:stretch>
            </p:blipFill>
            <p:spPr>
              <a:xfrm>
                <a:off x="1171107" y="2201569"/>
                <a:ext cx="1194840" cy="591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65E8DE43-9EBD-F740-A778-B35A106E8AFF}"/>
                  </a:ext>
                </a:extLst>
              </p14:cNvPr>
              <p14:cNvContentPartPr/>
              <p14:nvPr/>
            </p14:nvContentPartPr>
            <p14:xfrm>
              <a:off x="5137947" y="3567409"/>
              <a:ext cx="1260000" cy="14760"/>
            </p14:xfrm>
          </p:contentPart>
        </mc:Choice>
        <mc:Fallback>
          <p:pic>
            <p:nvPicPr>
              <p:cNvPr id="25" name="Ink 24">
                <a:extLst>
                  <a:ext uri="{FF2B5EF4-FFF2-40B4-BE49-F238E27FC236}">
                    <a16:creationId xmlns:a16="http://schemas.microsoft.com/office/drawing/2014/main" id="{65E8DE43-9EBD-F740-A778-B35A106E8AFF}"/>
                  </a:ext>
                </a:extLst>
              </p:cNvPr>
              <p:cNvPicPr/>
              <p:nvPr/>
            </p:nvPicPr>
            <p:blipFill>
              <a:blip r:embed="rId10"/>
              <a:stretch>
                <a:fillRect/>
              </a:stretch>
            </p:blipFill>
            <p:spPr>
              <a:xfrm>
                <a:off x="5120307" y="3549769"/>
                <a:ext cx="12956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5337E095-4D41-D445-9E54-BC35039E31C0}"/>
                  </a:ext>
                </a:extLst>
              </p14:cNvPr>
              <p14:cNvContentPartPr/>
              <p14:nvPr/>
            </p14:nvContentPartPr>
            <p14:xfrm>
              <a:off x="5046507" y="3163489"/>
              <a:ext cx="1360440" cy="522000"/>
            </p14:xfrm>
          </p:contentPart>
        </mc:Choice>
        <mc:Fallback>
          <p:pic>
            <p:nvPicPr>
              <p:cNvPr id="26" name="Ink 25">
                <a:extLst>
                  <a:ext uri="{FF2B5EF4-FFF2-40B4-BE49-F238E27FC236}">
                    <a16:creationId xmlns:a16="http://schemas.microsoft.com/office/drawing/2014/main" id="{5337E095-4D41-D445-9E54-BC35039E31C0}"/>
                  </a:ext>
                </a:extLst>
              </p:cNvPr>
              <p:cNvPicPr/>
              <p:nvPr/>
            </p:nvPicPr>
            <p:blipFill>
              <a:blip r:embed="rId12"/>
              <a:stretch>
                <a:fillRect/>
              </a:stretch>
            </p:blipFill>
            <p:spPr>
              <a:xfrm>
                <a:off x="5028867" y="3145849"/>
                <a:ext cx="139608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9" name="Ink 28">
                <a:extLst>
                  <a:ext uri="{FF2B5EF4-FFF2-40B4-BE49-F238E27FC236}">
                    <a16:creationId xmlns:a16="http://schemas.microsoft.com/office/drawing/2014/main" id="{CC416C60-719F-F540-9400-665F609AC931}"/>
                  </a:ext>
                </a:extLst>
              </p14:cNvPr>
              <p14:cNvContentPartPr/>
              <p14:nvPr/>
            </p14:nvContentPartPr>
            <p14:xfrm>
              <a:off x="2316627" y="2647969"/>
              <a:ext cx="2684880" cy="799560"/>
            </p14:xfrm>
          </p:contentPart>
        </mc:Choice>
        <mc:Fallback>
          <p:pic>
            <p:nvPicPr>
              <p:cNvPr id="29" name="Ink 28">
                <a:extLst>
                  <a:ext uri="{FF2B5EF4-FFF2-40B4-BE49-F238E27FC236}">
                    <a16:creationId xmlns:a16="http://schemas.microsoft.com/office/drawing/2014/main" id="{CC416C60-719F-F540-9400-665F609AC931}"/>
                  </a:ext>
                </a:extLst>
              </p:cNvPr>
              <p:cNvPicPr/>
              <p:nvPr/>
            </p:nvPicPr>
            <p:blipFill>
              <a:blip r:embed="rId14"/>
              <a:stretch>
                <a:fillRect/>
              </a:stretch>
            </p:blipFill>
            <p:spPr>
              <a:xfrm>
                <a:off x="2298627" y="2630329"/>
                <a:ext cx="2720520" cy="835200"/>
              </a:xfrm>
              <a:prstGeom prst="rect">
                <a:avLst/>
              </a:prstGeom>
            </p:spPr>
          </p:pic>
        </mc:Fallback>
      </mc:AlternateContent>
      <p:grpSp>
        <p:nvGrpSpPr>
          <p:cNvPr id="34" name="Group 33">
            <a:extLst>
              <a:ext uri="{FF2B5EF4-FFF2-40B4-BE49-F238E27FC236}">
                <a16:creationId xmlns:a16="http://schemas.microsoft.com/office/drawing/2014/main" id="{64FCE75C-0462-9A4C-A744-05FFEA1B4BBE}"/>
              </a:ext>
            </a:extLst>
          </p:cNvPr>
          <p:cNvGrpSpPr/>
          <p:nvPr/>
        </p:nvGrpSpPr>
        <p:grpSpPr>
          <a:xfrm>
            <a:off x="6715465" y="1715865"/>
            <a:ext cx="956880" cy="1973160"/>
            <a:chOff x="6632307" y="1706569"/>
            <a:chExt cx="956880" cy="1973160"/>
          </a:xfrm>
        </p:grpSpPr>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92B48A2D-5003-7D4F-BD3F-52471692EC37}"/>
                    </a:ext>
                  </a:extLst>
                </p14:cNvPr>
                <p14:cNvContentPartPr/>
                <p14:nvPr/>
              </p14:nvContentPartPr>
              <p14:xfrm>
                <a:off x="6632307" y="2007169"/>
                <a:ext cx="546480" cy="1672560"/>
              </p14:xfrm>
            </p:contentPart>
          </mc:Choice>
          <mc:Fallback>
            <p:pic>
              <p:nvPicPr>
                <p:cNvPr id="12" name="Ink 11">
                  <a:extLst>
                    <a:ext uri="{FF2B5EF4-FFF2-40B4-BE49-F238E27FC236}">
                      <a16:creationId xmlns:a16="http://schemas.microsoft.com/office/drawing/2014/main" id="{92B48A2D-5003-7D4F-BD3F-52471692EC37}"/>
                    </a:ext>
                  </a:extLst>
                </p:cNvPr>
                <p:cNvPicPr/>
                <p:nvPr/>
              </p:nvPicPr>
              <p:blipFill>
                <a:blip r:embed="rId16"/>
                <a:stretch>
                  <a:fillRect/>
                </a:stretch>
              </p:blipFill>
              <p:spPr>
                <a:xfrm>
                  <a:off x="6614307" y="1989529"/>
                  <a:ext cx="582120" cy="1708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DFAFBDA7-12FE-D545-BABA-AE6F82F29F11}"/>
                    </a:ext>
                  </a:extLst>
                </p14:cNvPr>
                <p14:cNvContentPartPr/>
                <p14:nvPr/>
              </p14:nvContentPartPr>
              <p14:xfrm>
                <a:off x="6984747" y="1706569"/>
                <a:ext cx="604440" cy="437760"/>
              </p14:xfrm>
            </p:contentPart>
          </mc:Choice>
          <mc:Fallback>
            <p:pic>
              <p:nvPicPr>
                <p:cNvPr id="13" name="Ink 12">
                  <a:extLst>
                    <a:ext uri="{FF2B5EF4-FFF2-40B4-BE49-F238E27FC236}">
                      <a16:creationId xmlns:a16="http://schemas.microsoft.com/office/drawing/2014/main" id="{DFAFBDA7-12FE-D545-BABA-AE6F82F29F11}"/>
                    </a:ext>
                  </a:extLst>
                </p:cNvPr>
                <p:cNvPicPr/>
                <p:nvPr/>
              </p:nvPicPr>
              <p:blipFill>
                <a:blip r:embed="rId18"/>
                <a:stretch>
                  <a:fillRect/>
                </a:stretch>
              </p:blipFill>
              <p:spPr>
                <a:xfrm>
                  <a:off x="6966747" y="1688569"/>
                  <a:ext cx="640080" cy="473400"/>
                </a:xfrm>
                <a:prstGeom prst="rect">
                  <a:avLst/>
                </a:prstGeom>
              </p:spPr>
            </p:pic>
          </mc:Fallback>
        </mc:AlternateContent>
      </p:grpSp>
      <p:grpSp>
        <p:nvGrpSpPr>
          <p:cNvPr id="8" name="Group 7">
            <a:extLst>
              <a:ext uri="{FF2B5EF4-FFF2-40B4-BE49-F238E27FC236}">
                <a16:creationId xmlns:a16="http://schemas.microsoft.com/office/drawing/2014/main" id="{89D9343A-0962-AD44-B6B7-D25DD7D2B073}"/>
              </a:ext>
            </a:extLst>
          </p:cNvPr>
          <p:cNvGrpSpPr/>
          <p:nvPr/>
        </p:nvGrpSpPr>
        <p:grpSpPr>
          <a:xfrm>
            <a:off x="2039067" y="873096"/>
            <a:ext cx="6387480" cy="1341720"/>
            <a:chOff x="2039067" y="873096"/>
            <a:chExt cx="6387480" cy="1341720"/>
          </a:xfrm>
        </p:grpSpPr>
        <mc:AlternateContent xmlns:mc="http://schemas.openxmlformats.org/markup-compatibility/2006">
          <mc:Choice xmlns:p14="http://schemas.microsoft.com/office/powerpoint/2010/main" Requires="p14">
            <p:contentPart p14:bwMode="auto" r:id="rId19">
              <p14:nvContentPartPr>
                <p14:cNvPr id="2" name="Ink 1">
                  <a:extLst>
                    <a:ext uri="{FF2B5EF4-FFF2-40B4-BE49-F238E27FC236}">
                      <a16:creationId xmlns:a16="http://schemas.microsoft.com/office/drawing/2014/main" id="{B25E6A45-E05C-6747-9220-D57D0F349F88}"/>
                    </a:ext>
                  </a:extLst>
                </p14:cNvPr>
                <p14:cNvContentPartPr/>
                <p14:nvPr/>
              </p14:nvContentPartPr>
              <p14:xfrm>
                <a:off x="2039067" y="1143816"/>
                <a:ext cx="6387480" cy="1071000"/>
              </p14:xfrm>
            </p:contentPart>
          </mc:Choice>
          <mc:Fallback>
            <p:pic>
              <p:nvPicPr>
                <p:cNvPr id="2" name="Ink 1">
                  <a:extLst>
                    <a:ext uri="{FF2B5EF4-FFF2-40B4-BE49-F238E27FC236}">
                      <a16:creationId xmlns:a16="http://schemas.microsoft.com/office/drawing/2014/main" id="{B25E6A45-E05C-6747-9220-D57D0F349F88}"/>
                    </a:ext>
                  </a:extLst>
                </p:cNvPr>
                <p:cNvPicPr/>
                <p:nvPr/>
              </p:nvPicPr>
              <p:blipFill>
                <a:blip r:embed="rId20"/>
                <a:stretch>
                  <a:fillRect/>
                </a:stretch>
              </p:blipFill>
              <p:spPr>
                <a:xfrm>
                  <a:off x="2021427" y="1125816"/>
                  <a:ext cx="6423120" cy="1106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 name="Ink 2">
                  <a:extLst>
                    <a:ext uri="{FF2B5EF4-FFF2-40B4-BE49-F238E27FC236}">
                      <a16:creationId xmlns:a16="http://schemas.microsoft.com/office/drawing/2014/main" id="{46BA64A5-D308-894C-A2D4-B34D420E6D4B}"/>
                    </a:ext>
                  </a:extLst>
                </p14:cNvPr>
                <p14:cNvContentPartPr/>
                <p14:nvPr/>
              </p14:nvContentPartPr>
              <p14:xfrm>
                <a:off x="3868227" y="879576"/>
                <a:ext cx="1185120" cy="1090440"/>
              </p14:xfrm>
            </p:contentPart>
          </mc:Choice>
          <mc:Fallback>
            <p:pic>
              <p:nvPicPr>
                <p:cNvPr id="3" name="Ink 2">
                  <a:extLst>
                    <a:ext uri="{FF2B5EF4-FFF2-40B4-BE49-F238E27FC236}">
                      <a16:creationId xmlns:a16="http://schemas.microsoft.com/office/drawing/2014/main" id="{46BA64A5-D308-894C-A2D4-B34D420E6D4B}"/>
                    </a:ext>
                  </a:extLst>
                </p:cNvPr>
                <p:cNvPicPr/>
                <p:nvPr/>
              </p:nvPicPr>
              <p:blipFill>
                <a:blip r:embed="rId22"/>
                <a:stretch>
                  <a:fillRect/>
                </a:stretch>
              </p:blipFill>
              <p:spPr>
                <a:xfrm>
                  <a:off x="3850587" y="861576"/>
                  <a:ext cx="1220760" cy="1126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7" name="Ink 6">
                  <a:extLst>
                    <a:ext uri="{FF2B5EF4-FFF2-40B4-BE49-F238E27FC236}">
                      <a16:creationId xmlns:a16="http://schemas.microsoft.com/office/drawing/2014/main" id="{A1DE1E7F-C163-E449-867B-F0B4CA978159}"/>
                    </a:ext>
                  </a:extLst>
                </p14:cNvPr>
                <p14:cNvContentPartPr/>
                <p14:nvPr/>
              </p14:nvContentPartPr>
              <p14:xfrm>
                <a:off x="3657987" y="873096"/>
                <a:ext cx="820080" cy="1168200"/>
              </p14:xfrm>
            </p:contentPart>
          </mc:Choice>
          <mc:Fallback>
            <p:pic>
              <p:nvPicPr>
                <p:cNvPr id="7" name="Ink 6">
                  <a:extLst>
                    <a:ext uri="{FF2B5EF4-FFF2-40B4-BE49-F238E27FC236}">
                      <a16:creationId xmlns:a16="http://schemas.microsoft.com/office/drawing/2014/main" id="{A1DE1E7F-C163-E449-867B-F0B4CA978159}"/>
                    </a:ext>
                  </a:extLst>
                </p:cNvPr>
                <p:cNvPicPr/>
                <p:nvPr/>
              </p:nvPicPr>
              <p:blipFill>
                <a:blip r:embed="rId24"/>
                <a:stretch>
                  <a:fillRect/>
                </a:stretch>
              </p:blipFill>
              <p:spPr>
                <a:xfrm>
                  <a:off x="3640347" y="855456"/>
                  <a:ext cx="855720" cy="1203840"/>
                </a:xfrm>
                <a:prstGeom prst="rect">
                  <a:avLst/>
                </a:prstGeom>
              </p:spPr>
            </p:pic>
          </mc:Fallback>
        </mc:AlternateContent>
      </p:grpSp>
    </p:spTree>
    <p:extLst>
      <p:ext uri="{BB962C8B-B14F-4D97-AF65-F5344CB8AC3E}">
        <p14:creationId xmlns:p14="http://schemas.microsoft.com/office/powerpoint/2010/main" val="399528521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2F2886-D76A-A14C-9C5C-69BE2D96FA32}"/>
              </a:ext>
            </a:extLst>
          </p:cNvPr>
          <p:cNvSpPr>
            <a:spLocks noGrp="1"/>
          </p:cNvSpPr>
          <p:nvPr>
            <p:ph idx="1"/>
          </p:nvPr>
        </p:nvSpPr>
        <p:spPr/>
        <p:txBody>
          <a:bodyPr/>
          <a:lstStyle/>
          <a:p>
            <a:pPr lvl="8"/>
            <a:r>
              <a:rPr lang="es-ES" b="0" dirty="0"/>
              <a:t>Salmo 132:13-17 </a:t>
            </a:r>
            <a:r>
              <a:rPr lang="es-ES" b="0" i="1" dirty="0"/>
              <a:t>Porque Jehová ha elegido a Sion; La quiso por habitación para sí</a:t>
            </a:r>
            <a:r>
              <a:rPr lang="es-ES" b="0" dirty="0"/>
              <a:t>.</a:t>
            </a:r>
            <a:r>
              <a:rPr lang="es-ES" b="0" i="1" dirty="0"/>
              <a:t>..Allí haré retoñar el poder de David; He dispuesto lámpara a mi ungido.</a:t>
            </a:r>
            <a:r>
              <a:rPr lang="es-ES" sz="600" dirty="0"/>
              <a:t> </a:t>
            </a:r>
            <a:r>
              <a:rPr lang="es-ES" b="0" dirty="0"/>
              <a:t> </a:t>
            </a:r>
            <a:endParaRPr lang="en-US" dirty="0"/>
          </a:p>
        </p:txBody>
      </p:sp>
      <p:sp>
        <p:nvSpPr>
          <p:cNvPr id="3" name="Title 2">
            <a:extLst>
              <a:ext uri="{FF2B5EF4-FFF2-40B4-BE49-F238E27FC236}">
                <a16:creationId xmlns:a16="http://schemas.microsoft.com/office/drawing/2014/main" id="{5AF0E0A9-3A1C-8F4D-ACA1-8D8926F9083E}"/>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28058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Israel"/>
          <p:cNvSpPr/>
          <p:nvPr/>
        </p:nvSpPr>
        <p:spPr>
          <a:xfrm>
            <a:off x="3284926" y="3907411"/>
            <a:ext cx="2646758" cy="228044"/>
          </a:xfrm>
          <a:prstGeom prst="rect">
            <a:avLst/>
          </a:prstGeom>
          <a:solidFill>
            <a:srgbClr val="DD84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Israel</a:t>
            </a:r>
          </a:p>
        </p:txBody>
      </p:sp>
      <p:sp>
        <p:nvSpPr>
          <p:cNvPr id="263" name="Rectangle"/>
          <p:cNvSpPr/>
          <p:nvPr/>
        </p:nvSpPr>
        <p:spPr>
          <a:xfrm>
            <a:off x="5931684" y="3907411"/>
            <a:ext cx="1387381" cy="228043"/>
          </a:xfrm>
          <a:prstGeom prst="rect">
            <a:avLst/>
          </a:prstGeom>
          <a:solidFill>
            <a:srgbClr val="DD8400"/>
          </a:solidFill>
          <a:ln w="3175">
            <a:miter lim="400000"/>
          </a:ln>
        </p:spPr>
        <p:txBody>
          <a:bodyPr lIns="14288" tIns="14288" rIns="14288" bIns="14288" anchor="ct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264" name="Iglesia"/>
          <p:cNvSpPr/>
          <p:nvPr/>
        </p:nvSpPr>
        <p:spPr>
          <a:xfrm>
            <a:off x="7345815" y="3908573"/>
            <a:ext cx="526762" cy="226881"/>
          </a:xfrm>
          <a:prstGeom prst="rect">
            <a:avLst/>
          </a:prstGeom>
          <a:solidFill>
            <a:srgbClr val="BFF823"/>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Iglesia</a:t>
            </a:r>
          </a:p>
        </p:txBody>
      </p:sp>
      <p:sp>
        <p:nvSpPr>
          <p:cNvPr id="265" name="Rectangle"/>
          <p:cNvSpPr/>
          <p:nvPr/>
        </p:nvSpPr>
        <p:spPr>
          <a:xfrm>
            <a:off x="7926663" y="3907920"/>
            <a:ext cx="1389079" cy="226880"/>
          </a:xfrm>
          <a:prstGeom prst="rect">
            <a:avLst/>
          </a:prstGeom>
          <a:solidFill>
            <a:srgbClr val="DD8400"/>
          </a:solidFill>
          <a:ln w="3175">
            <a:miter lim="400000"/>
          </a:ln>
        </p:spPr>
        <p:txBody>
          <a:bodyPr lIns="14288" tIns="14288" rIns="14288" bIns="14288" anchor="ct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266" name="ADAN"/>
          <p:cNvSpPr/>
          <p:nvPr/>
        </p:nvSpPr>
        <p:spPr>
          <a:xfrm>
            <a:off x="1143000" y="3907412"/>
            <a:ext cx="948230" cy="145991"/>
          </a:xfrm>
          <a:prstGeom prst="rect">
            <a:avLst/>
          </a:prstGeom>
          <a:solidFill>
            <a:srgbClr val="D7FF8A"/>
          </a:solidFill>
          <a:ln w="3175">
            <a:solidFill>
              <a:srgbClr val="A1A99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ADAN</a:t>
            </a:r>
          </a:p>
        </p:txBody>
      </p:sp>
      <p:sp>
        <p:nvSpPr>
          <p:cNvPr id="267" name="noé"/>
          <p:cNvSpPr/>
          <p:nvPr/>
        </p:nvSpPr>
        <p:spPr>
          <a:xfrm>
            <a:off x="2118192" y="3907412"/>
            <a:ext cx="777408" cy="145991"/>
          </a:xfrm>
          <a:prstGeom prst="rect">
            <a:avLst/>
          </a:prstGeom>
          <a:solidFill>
            <a:srgbClr val="3B39E4"/>
          </a:solidFill>
          <a:ln w="3175">
            <a:solidFill>
              <a:srgbClr val="A1A99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rPr sz="675"/>
              <a:t>noé</a:t>
            </a:r>
          </a:p>
        </p:txBody>
      </p:sp>
      <p:sp>
        <p:nvSpPr>
          <p:cNvPr id="269" name="David"/>
          <p:cNvSpPr/>
          <p:nvPr/>
        </p:nvSpPr>
        <p:spPr>
          <a:xfrm>
            <a:off x="4081627" y="3737667"/>
            <a:ext cx="315752" cy="161719"/>
          </a:xfrm>
          <a:prstGeom prst="rect">
            <a:avLst/>
          </a:prstGeom>
          <a:solidFill>
            <a:srgbClr val="5EF7D2"/>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rPr sz="675"/>
              <a:t>David</a:t>
            </a:r>
          </a:p>
        </p:txBody>
      </p:sp>
      <p:sp>
        <p:nvSpPr>
          <p:cNvPr id="270" name="Moises"/>
          <p:cNvSpPr/>
          <p:nvPr/>
        </p:nvSpPr>
        <p:spPr>
          <a:xfrm>
            <a:off x="3529440" y="3730793"/>
            <a:ext cx="333940" cy="161719"/>
          </a:xfrm>
          <a:prstGeom prst="rect">
            <a:avLst/>
          </a:prstGeom>
          <a:solidFill>
            <a:srgbClr val="51C1FD"/>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rPr sz="675"/>
              <a:t>Moises</a:t>
            </a:r>
          </a:p>
        </p:txBody>
      </p:sp>
      <p:sp>
        <p:nvSpPr>
          <p:cNvPr id="271" name="Abraham"/>
          <p:cNvSpPr/>
          <p:nvPr/>
        </p:nvSpPr>
        <p:spPr>
          <a:xfrm>
            <a:off x="2928073" y="3744540"/>
            <a:ext cx="383120" cy="147972"/>
          </a:xfrm>
          <a:prstGeom prst="rect">
            <a:avLst/>
          </a:prstGeom>
          <a:solidFill>
            <a:srgbClr val="BFF823"/>
          </a:solidFill>
          <a:ln w="3175">
            <a:solidFill>
              <a:srgbClr val="A1A99E"/>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rPr sz="525"/>
              <a:t>Abraham</a:t>
            </a:r>
          </a:p>
        </p:txBody>
      </p:sp>
      <p:sp>
        <p:nvSpPr>
          <p:cNvPr id="273" name="Tribulación"/>
          <p:cNvSpPr/>
          <p:nvPr/>
        </p:nvSpPr>
        <p:spPr>
          <a:xfrm rot="16200000">
            <a:off x="7704030" y="4262469"/>
            <a:ext cx="360545" cy="106513"/>
          </a:xfrm>
          <a:prstGeom prst="rect">
            <a:avLst/>
          </a:prstGeom>
          <a:solidFill>
            <a:srgbClr val="0000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800" cap="all" spc="48">
                <a:latin typeface="Founders Grotesk Condensed"/>
                <a:ea typeface="Founders Grotesk Condensed"/>
                <a:cs typeface="Founders Grotesk Condensed"/>
                <a:sym typeface="Founders Grotesk Condensed"/>
              </a:defRPr>
            </a:lvl1pPr>
          </a:lstStyle>
          <a:p>
            <a:r>
              <a:rPr sz="600" dirty="0" err="1"/>
              <a:t>Tribulación</a:t>
            </a:r>
            <a:endParaRPr sz="600" dirty="0"/>
          </a:p>
        </p:txBody>
      </p:sp>
      <p:sp>
        <p:nvSpPr>
          <p:cNvPr id="277" name="Rectangle"/>
          <p:cNvSpPr/>
          <p:nvPr/>
        </p:nvSpPr>
        <p:spPr>
          <a:xfrm>
            <a:off x="2466104" y="3030725"/>
            <a:ext cx="6677896" cy="229906"/>
          </a:xfrm>
          <a:prstGeom prst="rect">
            <a:avLst/>
          </a:prstGeom>
          <a:solidFill>
            <a:schemeClr val="accent1"/>
          </a:solidFill>
          <a:ln w="3175">
            <a:miter lim="400000"/>
          </a:ln>
        </p:spPr>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279" name="Rectangle"/>
          <p:cNvSpPr/>
          <p:nvPr/>
        </p:nvSpPr>
        <p:spPr>
          <a:xfrm>
            <a:off x="3162353" y="2780076"/>
            <a:ext cx="5981647" cy="244485"/>
          </a:xfrm>
          <a:prstGeom prst="rect">
            <a:avLst/>
          </a:prstGeom>
          <a:ln/>
        </p:spPr>
        <p:style>
          <a:lnRef idx="1">
            <a:schemeClr val="accent3"/>
          </a:lnRef>
          <a:fillRef idx="2">
            <a:schemeClr val="accent3"/>
          </a:fillRef>
          <a:effectRef idx="1">
            <a:schemeClr val="accent3"/>
          </a:effectRef>
          <a:fontRef idx="minor">
            <a:schemeClr val="dk1"/>
          </a:fontRef>
        </p:style>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281" name="Rectangle"/>
          <p:cNvSpPr/>
          <p:nvPr/>
        </p:nvSpPr>
        <p:spPr>
          <a:xfrm>
            <a:off x="3769205" y="2514600"/>
            <a:ext cx="3542730" cy="175432"/>
          </a:xfrm>
          <a:prstGeom prst="rect">
            <a:avLst/>
          </a:prstGeom>
          <a:ln/>
        </p:spPr>
        <p:style>
          <a:lnRef idx="1">
            <a:schemeClr val="accent2"/>
          </a:lnRef>
          <a:fillRef idx="2">
            <a:schemeClr val="accent2"/>
          </a:fillRef>
          <a:effectRef idx="1">
            <a:schemeClr val="accent2"/>
          </a:effectRef>
          <a:fontRef idx="minor">
            <a:schemeClr val="dk1"/>
          </a:fontRef>
        </p:style>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283" name="Rectangle"/>
          <p:cNvSpPr/>
          <p:nvPr/>
        </p:nvSpPr>
        <p:spPr>
          <a:xfrm>
            <a:off x="5491608" y="2328310"/>
            <a:ext cx="3652392" cy="197330"/>
          </a:xfrm>
          <a:prstGeom prst="rect">
            <a:avLst/>
          </a:prstGeom>
          <a:ln/>
        </p:spPr>
        <p:style>
          <a:lnRef idx="3">
            <a:schemeClr val="lt1"/>
          </a:lnRef>
          <a:fillRef idx="1">
            <a:schemeClr val="accent3"/>
          </a:fillRef>
          <a:effectRef idx="1">
            <a:schemeClr val="accent3"/>
          </a:effectRef>
          <a:fontRef idx="minor">
            <a:schemeClr val="lt1"/>
          </a:fontRef>
        </p:style>
        <p:txBody>
          <a:bodyPr lIns="14288" tIns="14288" rIns="14288" bIns="14288" anchor="ct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pic>
        <p:nvPicPr>
          <p:cNvPr id="284" name="cross.jpeg" descr="cross.jpeg"/>
          <p:cNvPicPr>
            <a:picLocks noChangeAspect="1"/>
          </p:cNvPicPr>
          <p:nvPr/>
        </p:nvPicPr>
        <p:blipFill>
          <a:blip r:embed="rId2"/>
          <a:srcRect l="19861" t="6050" r="21203" b="2709"/>
          <a:stretch>
            <a:fillRect/>
          </a:stretch>
        </p:blipFill>
        <p:spPr>
          <a:xfrm>
            <a:off x="7088987" y="2770281"/>
            <a:ext cx="445895" cy="690314"/>
          </a:xfrm>
          <a:custGeom>
            <a:avLst/>
            <a:gdLst/>
            <a:ahLst/>
            <a:cxnLst>
              <a:cxn ang="0">
                <a:pos x="wd2" y="hd2"/>
              </a:cxn>
              <a:cxn ang="5400000">
                <a:pos x="wd2" y="hd2"/>
              </a:cxn>
              <a:cxn ang="10800000">
                <a:pos x="wd2" y="hd2"/>
              </a:cxn>
              <a:cxn ang="16200000">
                <a:pos x="wd2" y="hd2"/>
              </a:cxn>
            </a:cxnLst>
            <a:rect l="0" t="0" r="r" b="b"/>
            <a:pathLst>
              <a:path w="21425" h="21592" extrusionOk="0">
                <a:moveTo>
                  <a:pt x="11771" y="1"/>
                </a:moveTo>
                <a:cubicBezTo>
                  <a:pt x="11408" y="-1"/>
                  <a:pt x="10945" y="1"/>
                  <a:pt x="10355" y="10"/>
                </a:cubicBezTo>
                <a:lnTo>
                  <a:pt x="7838" y="57"/>
                </a:lnTo>
                <a:cubicBezTo>
                  <a:pt x="7832" y="72"/>
                  <a:pt x="7815" y="233"/>
                  <a:pt x="7809" y="262"/>
                </a:cubicBezTo>
                <a:lnTo>
                  <a:pt x="7709" y="2096"/>
                </a:lnTo>
                <a:lnTo>
                  <a:pt x="7580" y="4135"/>
                </a:lnTo>
                <a:lnTo>
                  <a:pt x="3790" y="4172"/>
                </a:lnTo>
                <a:lnTo>
                  <a:pt x="0" y="4219"/>
                </a:lnTo>
                <a:lnTo>
                  <a:pt x="0" y="5820"/>
                </a:lnTo>
                <a:cubicBezTo>
                  <a:pt x="1" y="7254"/>
                  <a:pt x="65" y="7468"/>
                  <a:pt x="558" y="7868"/>
                </a:cubicBezTo>
                <a:cubicBezTo>
                  <a:pt x="1107" y="8315"/>
                  <a:pt x="1118" y="8318"/>
                  <a:pt x="3776" y="8297"/>
                </a:cubicBezTo>
                <a:cubicBezTo>
                  <a:pt x="5241" y="8285"/>
                  <a:pt x="6715" y="8350"/>
                  <a:pt x="7065" y="8436"/>
                </a:cubicBezTo>
                <a:lnTo>
                  <a:pt x="7709" y="8594"/>
                </a:lnTo>
                <a:lnTo>
                  <a:pt x="7709" y="14478"/>
                </a:lnTo>
                <a:cubicBezTo>
                  <a:pt x="7709" y="14776"/>
                  <a:pt x="7708" y="14905"/>
                  <a:pt x="7709" y="15177"/>
                </a:cubicBezTo>
                <a:cubicBezTo>
                  <a:pt x="7757" y="17681"/>
                  <a:pt x="7794" y="18942"/>
                  <a:pt x="7852" y="19813"/>
                </a:cubicBezTo>
                <a:cubicBezTo>
                  <a:pt x="8003" y="20992"/>
                  <a:pt x="8309" y="21275"/>
                  <a:pt x="8982" y="21452"/>
                </a:cubicBezTo>
                <a:cubicBezTo>
                  <a:pt x="9273" y="21528"/>
                  <a:pt x="10450" y="21586"/>
                  <a:pt x="11599" y="21591"/>
                </a:cubicBezTo>
                <a:cubicBezTo>
                  <a:pt x="13193" y="21599"/>
                  <a:pt x="13785" y="21547"/>
                  <a:pt x="14073" y="21359"/>
                </a:cubicBezTo>
                <a:cubicBezTo>
                  <a:pt x="14405" y="21143"/>
                  <a:pt x="14445" y="20332"/>
                  <a:pt x="14445" y="14860"/>
                </a:cubicBezTo>
                <a:cubicBezTo>
                  <a:pt x="14445" y="10031"/>
                  <a:pt x="14513" y="8586"/>
                  <a:pt x="14745" y="8492"/>
                </a:cubicBezTo>
                <a:cubicBezTo>
                  <a:pt x="14911" y="8425"/>
                  <a:pt x="16415" y="8349"/>
                  <a:pt x="18092" y="8315"/>
                </a:cubicBezTo>
                <a:cubicBezTo>
                  <a:pt x="21600" y="8243"/>
                  <a:pt x="21419" y="8339"/>
                  <a:pt x="21425" y="6546"/>
                </a:cubicBezTo>
                <a:cubicBezTo>
                  <a:pt x="21428" y="5370"/>
                  <a:pt x="21100" y="4606"/>
                  <a:pt x="20509" y="4423"/>
                </a:cubicBezTo>
                <a:cubicBezTo>
                  <a:pt x="20287" y="4355"/>
                  <a:pt x="18857" y="4265"/>
                  <a:pt x="17334" y="4219"/>
                </a:cubicBezTo>
                <a:lnTo>
                  <a:pt x="14560" y="4135"/>
                </a:lnTo>
                <a:lnTo>
                  <a:pt x="14445" y="2431"/>
                </a:lnTo>
                <a:cubicBezTo>
                  <a:pt x="14328" y="771"/>
                  <a:pt x="14307" y="725"/>
                  <a:pt x="13601" y="355"/>
                </a:cubicBezTo>
                <a:cubicBezTo>
                  <a:pt x="13095" y="90"/>
                  <a:pt x="12859" y="8"/>
                  <a:pt x="11771" y="1"/>
                </a:cubicBezTo>
                <a:close/>
              </a:path>
            </a:pathLst>
          </a:custGeom>
          <a:ln w="12700">
            <a:miter lim="400000"/>
          </a:ln>
        </p:spPr>
      </p:pic>
      <p:sp>
        <p:nvSpPr>
          <p:cNvPr id="2" name="Rounded Rectangular Callout 1">
            <a:extLst>
              <a:ext uri="{FF2B5EF4-FFF2-40B4-BE49-F238E27FC236}">
                <a16:creationId xmlns:a16="http://schemas.microsoft.com/office/drawing/2014/main" id="{0AA8D6B5-2797-5A48-9FD7-CBABCA478DEB}"/>
              </a:ext>
            </a:extLst>
          </p:cNvPr>
          <p:cNvSpPr/>
          <p:nvPr/>
        </p:nvSpPr>
        <p:spPr>
          <a:xfrm>
            <a:off x="1192350" y="1250989"/>
            <a:ext cx="1878719" cy="1919598"/>
          </a:xfrm>
          <a:prstGeom prst="wedgeRoundRectCallout">
            <a:avLst>
              <a:gd name="adj1" fmla="val -50449"/>
              <a:gd name="adj2" fmla="val 887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64306">
              <a:defRPr sz="1600" b="1" cap="all" spc="96">
                <a:solidFill>
                  <a:srgbClr val="000000"/>
                </a:solidFill>
                <a:latin typeface="Founders Grotesk Condensed"/>
                <a:ea typeface="Founders Grotesk Condensed"/>
                <a:cs typeface="Founders Grotesk Condensed"/>
                <a:sym typeface="Founders Grotesk Condensed"/>
              </a:defRPr>
            </a:pPr>
            <a:r>
              <a:rPr lang="en-US" sz="1200" dirty="0"/>
              <a:t>PACTO </a:t>
            </a:r>
            <a:r>
              <a:rPr lang="en-US" sz="1200" dirty="0" err="1"/>
              <a:t>EdénicO</a:t>
            </a:r>
            <a:endParaRPr lang="en-US" sz="1200" dirty="0"/>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sz="1200" dirty="0"/>
              <a:t>(Gen 1:28-29, 2:15-17)</a:t>
            </a:r>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sz="1200" dirty="0"/>
              <a:t>Estado </a:t>
            </a:r>
            <a:r>
              <a:rPr lang="en-US" sz="1200" dirty="0" err="1"/>
              <a:t>previo</a:t>
            </a:r>
            <a:r>
              <a:rPr lang="en-US" sz="1200" dirty="0"/>
              <a:t> al </a:t>
            </a:r>
            <a:r>
              <a:rPr lang="en-US" sz="1200" dirty="0" err="1"/>
              <a:t>pecado</a:t>
            </a:r>
            <a:endParaRPr lang="en-US" sz="1200" dirty="0"/>
          </a:p>
          <a:p>
            <a:pPr algn="ctr"/>
            <a:endParaRPr lang="en-US" sz="1350" dirty="0"/>
          </a:p>
        </p:txBody>
      </p:sp>
      <p:sp>
        <p:nvSpPr>
          <p:cNvPr id="3" name="Rounded Rectangular Callout 2">
            <a:extLst>
              <a:ext uri="{FF2B5EF4-FFF2-40B4-BE49-F238E27FC236}">
                <a16:creationId xmlns:a16="http://schemas.microsoft.com/office/drawing/2014/main" id="{CABA522E-CB4F-9D49-8FD9-1476B2CA5C84}"/>
              </a:ext>
            </a:extLst>
          </p:cNvPr>
          <p:cNvSpPr/>
          <p:nvPr/>
        </p:nvSpPr>
        <p:spPr>
          <a:xfrm>
            <a:off x="1744477" y="916101"/>
            <a:ext cx="2630420" cy="2304147"/>
          </a:xfrm>
          <a:prstGeom prst="wedgeRoundRectCallout">
            <a:avLst>
              <a:gd name="adj1" fmla="val -33131"/>
              <a:gd name="adj2" fmla="val 793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4306">
              <a:defRPr sz="1600" b="1"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sz="1200" dirty="0" err="1"/>
              <a:t>Pacto</a:t>
            </a:r>
            <a:r>
              <a:rPr lang="en-US" sz="1200" dirty="0"/>
              <a:t> </a:t>
            </a:r>
            <a:r>
              <a:rPr lang="en-US" sz="1200" dirty="0" err="1"/>
              <a:t>noahico</a:t>
            </a:r>
            <a:endParaRPr lang="en-US" sz="1200"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sz="1200" dirty="0"/>
              <a:t>No </a:t>
            </a:r>
            <a:r>
              <a:rPr lang="en-US" sz="1200" dirty="0" err="1"/>
              <a:t>destruir</a:t>
            </a:r>
            <a:r>
              <a:rPr lang="en-US" sz="1200" dirty="0"/>
              <a:t> con </a:t>
            </a:r>
            <a:r>
              <a:rPr lang="en-US" sz="1200" dirty="0" err="1"/>
              <a:t>agua</a:t>
            </a:r>
            <a:endParaRPr lang="en-US" sz="1200"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sz="1200" dirty="0" err="1"/>
              <a:t>Señal</a:t>
            </a:r>
            <a:r>
              <a:rPr lang="en-US" sz="1200" dirty="0"/>
              <a:t>: arco iris</a:t>
            </a:r>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sz="1200" dirty="0" err="1"/>
              <a:t>Incondicional</a:t>
            </a:r>
            <a:endParaRPr lang="en-US" sz="1200"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sz="1200" dirty="0" err="1"/>
              <a:t>Eterno</a:t>
            </a:r>
            <a:endParaRPr lang="en-US" sz="1200" dirty="0"/>
          </a:p>
          <a:p>
            <a:pPr algn="ctr" defTabSz="164306">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sz="1200" dirty="0" err="1"/>
              <a:t>Gobierno</a:t>
            </a:r>
            <a:r>
              <a:rPr lang="en-US" sz="1200" dirty="0"/>
              <a:t> </a:t>
            </a:r>
            <a:r>
              <a:rPr lang="en-US" sz="1200" dirty="0" err="1"/>
              <a:t>humano</a:t>
            </a:r>
            <a:endParaRPr lang="en-US" sz="1200" dirty="0"/>
          </a:p>
        </p:txBody>
      </p:sp>
      <p:sp>
        <p:nvSpPr>
          <p:cNvPr id="4" name="Rounded Rectangular Callout 3">
            <a:extLst>
              <a:ext uri="{FF2B5EF4-FFF2-40B4-BE49-F238E27FC236}">
                <a16:creationId xmlns:a16="http://schemas.microsoft.com/office/drawing/2014/main" id="{60BE11BA-4CDD-BC4B-AE32-74C905DFB9CD}"/>
              </a:ext>
            </a:extLst>
          </p:cNvPr>
          <p:cNvSpPr/>
          <p:nvPr/>
        </p:nvSpPr>
        <p:spPr>
          <a:xfrm>
            <a:off x="2458752" y="691007"/>
            <a:ext cx="2539854" cy="2304147"/>
          </a:xfrm>
          <a:prstGeom prst="wedgeRoundRectCallout">
            <a:avLst>
              <a:gd name="adj1" fmla="val -28984"/>
              <a:gd name="adj2" fmla="val 849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164306">
              <a:defRPr sz="2200" b="1" cap="all" spc="132">
                <a:solidFill>
                  <a:srgbClr val="000000"/>
                </a:solidFill>
                <a:latin typeface="Founders Grotesk Condensed"/>
                <a:ea typeface="Founders Grotesk Condensed"/>
                <a:cs typeface="Founders Grotesk Condensed"/>
                <a:sym typeface="Founders Grotesk Condensed"/>
              </a:defRPr>
            </a:pPr>
            <a:r>
              <a:rPr lang="en-US" sz="1650" dirty="0" err="1"/>
              <a:t>Pacto</a:t>
            </a:r>
            <a:r>
              <a:rPr lang="en-US" sz="1650" dirty="0"/>
              <a:t> </a:t>
            </a:r>
            <a:r>
              <a:rPr lang="en-US" sz="1650" dirty="0" err="1"/>
              <a:t>abrahamico</a:t>
            </a:r>
            <a:endParaRPr lang="en-US" sz="1650" dirty="0"/>
          </a:p>
          <a:p>
            <a:pPr algn="ctr" defTabSz="164306">
              <a:defRPr sz="2200" cap="all" spc="132">
                <a:solidFill>
                  <a:srgbClr val="000000"/>
                </a:solidFill>
                <a:latin typeface="Founders Grotesk Condensed"/>
                <a:ea typeface="Founders Grotesk Condensed"/>
                <a:cs typeface="Founders Grotesk Condensed"/>
                <a:sym typeface="Founders Grotesk Condensed"/>
              </a:defRPr>
            </a:pPr>
            <a:r>
              <a:rPr lang="en-US" sz="1650" dirty="0" err="1"/>
              <a:t>Incondicional</a:t>
            </a:r>
            <a:endParaRPr lang="en-US" sz="1650" dirty="0"/>
          </a:p>
          <a:p>
            <a:pPr algn="ctr" defTabSz="164306">
              <a:defRPr sz="2200" cap="all" spc="132">
                <a:solidFill>
                  <a:srgbClr val="000000"/>
                </a:solidFill>
                <a:latin typeface="Founders Grotesk Condensed"/>
                <a:ea typeface="Founders Grotesk Condensed"/>
                <a:cs typeface="Founders Grotesk Condensed"/>
                <a:sym typeface="Founders Grotesk Condensed"/>
              </a:defRPr>
            </a:pPr>
            <a:r>
              <a:rPr lang="en-US" sz="1650" dirty="0" err="1"/>
              <a:t>Eterno</a:t>
            </a:r>
            <a:endParaRPr lang="en-US" sz="1650" dirty="0"/>
          </a:p>
          <a:p>
            <a:pPr algn="ctr" defTabSz="164306">
              <a:defRPr sz="2200" cap="all" spc="132">
                <a:solidFill>
                  <a:srgbClr val="000000"/>
                </a:solidFill>
                <a:latin typeface="Founders Grotesk Condensed"/>
                <a:ea typeface="Founders Grotesk Condensed"/>
                <a:cs typeface="Founders Grotesk Condensed"/>
                <a:sym typeface="Founders Grotesk Condensed"/>
              </a:defRPr>
            </a:pPr>
            <a:r>
              <a:rPr lang="en-US" sz="1650" dirty="0"/>
              <a:t>Una gran </a:t>
            </a:r>
            <a:r>
              <a:rPr lang="en-US" sz="1650" dirty="0" err="1"/>
              <a:t>nación</a:t>
            </a:r>
            <a:r>
              <a:rPr lang="en-US" sz="1650" dirty="0"/>
              <a:t> </a:t>
            </a:r>
          </a:p>
          <a:p>
            <a:pPr algn="ctr"/>
            <a:r>
              <a:rPr lang="en-US" sz="1350" dirty="0"/>
              <a:t>BENDICIÓN</a:t>
            </a:r>
          </a:p>
        </p:txBody>
      </p:sp>
      <p:sp>
        <p:nvSpPr>
          <p:cNvPr id="5" name="Rounded Rectangular Callout 4">
            <a:extLst>
              <a:ext uri="{FF2B5EF4-FFF2-40B4-BE49-F238E27FC236}">
                <a16:creationId xmlns:a16="http://schemas.microsoft.com/office/drawing/2014/main" id="{8E78691E-D0AE-D24C-BE96-516470D6C782}"/>
              </a:ext>
            </a:extLst>
          </p:cNvPr>
          <p:cNvSpPr/>
          <p:nvPr/>
        </p:nvSpPr>
        <p:spPr>
          <a:xfrm>
            <a:off x="3120636" y="401830"/>
            <a:ext cx="2890754" cy="2304147"/>
          </a:xfrm>
          <a:prstGeom prst="wedgeRoundRectCallout">
            <a:avLst>
              <a:gd name="adj1" fmla="val -33366"/>
              <a:gd name="adj2" fmla="val 9338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164306">
              <a:defRPr sz="2000" b="1"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sz="1500" dirty="0" err="1"/>
              <a:t>Pacto</a:t>
            </a:r>
            <a:r>
              <a:rPr lang="en-US" sz="1500" dirty="0"/>
              <a:t> MOSAICO</a:t>
            </a:r>
          </a:p>
          <a:p>
            <a:pPr algn="ctr" defTabSz="164306">
              <a:defRPr sz="2000"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rPr lang="en-US" sz="1500" dirty="0" err="1"/>
              <a:t>condicional</a:t>
            </a:r>
            <a:endParaRPr lang="en-US" sz="1500" dirty="0"/>
          </a:p>
          <a:p>
            <a:pPr algn="ctr"/>
            <a:r>
              <a:rPr lang="en-US" sz="1350" dirty="0"/>
              <a:t>TEMPORAL</a:t>
            </a:r>
          </a:p>
        </p:txBody>
      </p:sp>
      <p:sp>
        <p:nvSpPr>
          <p:cNvPr id="6" name="Rounded Rectangular Callout 5">
            <a:extLst>
              <a:ext uri="{FF2B5EF4-FFF2-40B4-BE49-F238E27FC236}">
                <a16:creationId xmlns:a16="http://schemas.microsoft.com/office/drawing/2014/main" id="{217B9FEC-702C-2643-A042-153143751DFF}"/>
              </a:ext>
            </a:extLst>
          </p:cNvPr>
          <p:cNvSpPr/>
          <p:nvPr/>
        </p:nvSpPr>
        <p:spPr>
          <a:xfrm>
            <a:off x="3694833" y="289283"/>
            <a:ext cx="2609300" cy="2397203"/>
          </a:xfrm>
          <a:prstGeom prst="wedgeRoundRectCallout">
            <a:avLst>
              <a:gd name="adj1" fmla="val -43645"/>
              <a:gd name="adj2" fmla="val 93267"/>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164306">
              <a:defRPr sz="1600" b="1" cap="all" spc="96">
                <a:solidFill>
                  <a:srgbClr val="000000"/>
                </a:solidFill>
                <a:latin typeface="Founders Grotesk Condensed"/>
                <a:ea typeface="Founders Grotesk Condensed"/>
                <a:cs typeface="Founders Grotesk Condensed"/>
                <a:sym typeface="Founders Grotesk Condensed"/>
              </a:defRPr>
            </a:pPr>
            <a:r>
              <a:rPr lang="en-US" sz="1200" dirty="0" err="1"/>
              <a:t>Pacto</a:t>
            </a:r>
            <a:r>
              <a:rPr lang="en-US" sz="1200" dirty="0"/>
              <a:t> INMOBILIARIO</a:t>
            </a:r>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sz="1200" dirty="0"/>
              <a:t>TIERRA PROMETIDA</a:t>
            </a:r>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sz="1200" dirty="0"/>
              <a:t>EXPANSIÓ </a:t>
            </a:r>
            <a:r>
              <a:rPr lang="en-US" sz="1200" dirty="0" err="1"/>
              <a:t>pacto</a:t>
            </a:r>
            <a:r>
              <a:rPr lang="en-US" sz="1200" dirty="0"/>
              <a:t> </a:t>
            </a:r>
            <a:r>
              <a:rPr lang="en-US" sz="1200" dirty="0" err="1"/>
              <a:t>Abrahamico</a:t>
            </a:r>
            <a:endParaRPr lang="en-US" sz="1200" dirty="0"/>
          </a:p>
          <a:p>
            <a:pPr algn="ctr" defTabSz="164306">
              <a:defRPr sz="1600" cap="all" spc="96">
                <a:solidFill>
                  <a:srgbClr val="000000"/>
                </a:solidFill>
                <a:latin typeface="Founders Grotesk Condensed"/>
                <a:ea typeface="Founders Grotesk Condensed"/>
                <a:cs typeface="Founders Grotesk Condensed"/>
                <a:sym typeface="Founders Grotesk Condensed"/>
              </a:defRPr>
            </a:pPr>
            <a:r>
              <a:rPr lang="en-US" sz="1200" dirty="0" err="1"/>
              <a:t>Cumplimiento</a:t>
            </a:r>
            <a:r>
              <a:rPr lang="en-US" sz="1200" dirty="0"/>
              <a:t> </a:t>
            </a:r>
            <a:r>
              <a:rPr lang="en-US" sz="1200" dirty="0" err="1"/>
              <a:t>en</a:t>
            </a:r>
            <a:r>
              <a:rPr lang="en-US" sz="1200" dirty="0"/>
              <a:t> el </a:t>
            </a:r>
            <a:r>
              <a:rPr lang="en-US" sz="1200" dirty="0" err="1"/>
              <a:t>milenio</a:t>
            </a:r>
            <a:endParaRPr lang="en-US" sz="1200" dirty="0"/>
          </a:p>
          <a:p>
            <a:pPr algn="ctr"/>
            <a:endParaRPr lang="en-US" sz="1350" dirty="0"/>
          </a:p>
        </p:txBody>
      </p:sp>
    </p:spTree>
    <p:extLst>
      <p:ext uri="{BB962C8B-B14F-4D97-AF65-F5344CB8AC3E}">
        <p14:creationId xmlns:p14="http://schemas.microsoft.com/office/powerpoint/2010/main" val="1975220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500">
        <p:wipe dir="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1" nodeType="afterEffect">
                                  <p:stCondLst>
                                    <p:cond delay="0"/>
                                  </p:stCondLst>
                                  <p:childTnLst>
                                    <p:set>
                                      <p:cBhvr>
                                        <p:cTn id="19" dur="1" fill="hold">
                                          <p:stCondLst>
                                            <p:cond delay="0"/>
                                          </p:stCondLst>
                                        </p:cTn>
                                        <p:tgtEl>
                                          <p:spTgt spid="277"/>
                                        </p:tgtEl>
                                        <p:attrNameLst>
                                          <p:attrName>style.visibility</p:attrName>
                                        </p:attrNameLst>
                                      </p:cBhvr>
                                      <p:to>
                                        <p:strVal val="visible"/>
                                      </p:to>
                                    </p:set>
                                    <p:animEffect transition="in" filter="wipe(left)">
                                      <p:cBhvr>
                                        <p:cTn id="20" dur="500"/>
                                        <p:tgtEl>
                                          <p:spTgt spid="27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8" fill="hold" grpId="1" nodeType="afterEffect">
                                  <p:stCondLst>
                                    <p:cond delay="0"/>
                                  </p:stCondLst>
                                  <p:childTnLst>
                                    <p:set>
                                      <p:cBhvr>
                                        <p:cTn id="30" dur="1" fill="hold">
                                          <p:stCondLst>
                                            <p:cond delay="0"/>
                                          </p:stCondLst>
                                        </p:cTn>
                                        <p:tgtEl>
                                          <p:spTgt spid="279"/>
                                        </p:tgtEl>
                                        <p:attrNameLst>
                                          <p:attrName>style.visibility</p:attrName>
                                        </p:attrNameLst>
                                      </p:cBhvr>
                                      <p:to>
                                        <p:strVal val="visible"/>
                                      </p:to>
                                    </p:set>
                                    <p:animEffect transition="in" filter="wipe(left)">
                                      <p:cBhvr>
                                        <p:cTn id="31" dur="500"/>
                                        <p:tgtEl>
                                          <p:spTgt spid="27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22" presetClass="entr" presetSubtype="8" fill="hold" grpId="1" nodeType="afterEffect">
                                  <p:stCondLst>
                                    <p:cond delay="0"/>
                                  </p:stCondLst>
                                  <p:childTnLst>
                                    <p:set>
                                      <p:cBhvr>
                                        <p:cTn id="41" dur="1" fill="hold">
                                          <p:stCondLst>
                                            <p:cond delay="0"/>
                                          </p:stCondLst>
                                        </p:cTn>
                                        <p:tgtEl>
                                          <p:spTgt spid="281"/>
                                        </p:tgtEl>
                                        <p:attrNameLst>
                                          <p:attrName>style.visibility</p:attrName>
                                        </p:attrNameLst>
                                      </p:cBhvr>
                                      <p:to>
                                        <p:strVal val="visible"/>
                                      </p:to>
                                    </p:set>
                                    <p:animEffect transition="in" filter="wipe(left)">
                                      <p:cBhvr>
                                        <p:cTn id="42" dur="500"/>
                                        <p:tgtEl>
                                          <p:spTgt spid="281"/>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22" presetClass="entr" presetSubtype="8" fill="hold" grpId="1" nodeType="afterEffect">
                                  <p:stCondLst>
                                    <p:cond delay="0"/>
                                  </p:stCondLst>
                                  <p:childTnLst>
                                    <p:set>
                                      <p:cBhvr>
                                        <p:cTn id="52" dur="1" fill="hold">
                                          <p:stCondLst>
                                            <p:cond delay="0"/>
                                          </p:stCondLst>
                                        </p:cTn>
                                        <p:tgtEl>
                                          <p:spTgt spid="283"/>
                                        </p:tgtEl>
                                        <p:attrNameLst>
                                          <p:attrName>style.visibility</p:attrName>
                                        </p:attrNameLst>
                                      </p:cBhvr>
                                      <p:to>
                                        <p:strVal val="visible"/>
                                      </p:to>
                                    </p:set>
                                    <p:animEffect transition="in" filter="wipe(left)">
                                      <p:cBhvr>
                                        <p:cTn id="53"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1" animBg="1"/>
      <p:bldP spid="279" grpId="1" animBg="1"/>
      <p:bldP spid="281" grpId="1" animBg="1"/>
      <p:bldP spid="283" grpId="1" animBg="1"/>
      <p:bldP spid="2" grpId="0" animBg="1"/>
      <p:bldP spid="3" grpId="0" animBg="1"/>
      <p:bldP spid="4"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1299F8-EE13-5740-A1EF-8C3E00844F20}"/>
              </a:ext>
            </a:extLst>
          </p:cNvPr>
          <p:cNvSpPr>
            <a:spLocks noGrp="1"/>
          </p:cNvSpPr>
          <p:nvPr>
            <p:ph idx="1"/>
          </p:nvPr>
        </p:nvSpPr>
        <p:spPr/>
        <p:txBody>
          <a:bodyPr>
            <a:normAutofit/>
          </a:bodyPr>
          <a:lstStyle/>
          <a:p>
            <a:pPr lvl="8">
              <a:buFont typeface="+mj-lt"/>
              <a:buAutoNum type="romanLcPeriod" startAt="2"/>
            </a:pPr>
            <a:r>
              <a:rPr lang="es-ES" b="0" dirty="0"/>
              <a:t>En la actualidad, Jesús como sumo </a:t>
            </a:r>
            <a:r>
              <a:rPr lang="es-ES" b="1" u="sng" dirty="0"/>
              <a:t>sacerdote</a:t>
            </a:r>
            <a:r>
              <a:rPr lang="es-ES" b="0" u="sng" dirty="0"/>
              <a:t> </a:t>
            </a:r>
            <a:r>
              <a:rPr lang="es-ES" b="0" dirty="0"/>
              <a:t>intercede entre la iglesia y el trono de Dios y no está cumpliendo el pacto davídico . (</a:t>
            </a:r>
            <a:r>
              <a:rPr lang="es-ES" b="0" dirty="0" err="1"/>
              <a:t>Rom</a:t>
            </a:r>
            <a:r>
              <a:rPr lang="es-ES" b="0" dirty="0"/>
              <a:t> 8:34; 1 Tim 2:5, </a:t>
            </a:r>
            <a:r>
              <a:rPr lang="es-ES" b="0" dirty="0" err="1"/>
              <a:t>Heb</a:t>
            </a:r>
            <a:r>
              <a:rPr lang="es-ES" b="0" dirty="0"/>
              <a:t> 4:16,)</a:t>
            </a:r>
            <a:r>
              <a:rPr lang="es-ES" sz="600" dirty="0"/>
              <a:t> </a:t>
            </a:r>
            <a:endParaRPr lang="en-US" b="0" dirty="0"/>
          </a:p>
          <a:p>
            <a:pPr lvl="8">
              <a:buAutoNum type="romanLcPeriod" startAt="2"/>
            </a:pPr>
            <a:r>
              <a:rPr lang="es-ES" b="0" dirty="0"/>
              <a:t> El trono de Dios fue establecido en la eternidad </a:t>
            </a:r>
            <a:r>
              <a:rPr lang="es-ES" b="1" u="sng" dirty="0"/>
              <a:t>pasada</a:t>
            </a:r>
            <a:r>
              <a:rPr lang="es-ES" b="0" dirty="0"/>
              <a:t>. David no lo era. (Sal 93:2)</a:t>
            </a:r>
            <a:r>
              <a:rPr lang="es-ES" sz="600" dirty="0"/>
              <a:t> </a:t>
            </a:r>
          </a:p>
        </p:txBody>
      </p:sp>
      <p:sp>
        <p:nvSpPr>
          <p:cNvPr id="3" name="Title 2">
            <a:extLst>
              <a:ext uri="{FF2B5EF4-FFF2-40B4-BE49-F238E27FC236}">
                <a16:creationId xmlns:a16="http://schemas.microsoft.com/office/drawing/2014/main" id="{107CA6AB-61EE-A44F-AC53-E2315FCE3C4A}"/>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1051172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B4239-DB4D-C946-9AF5-45729CF1E8E3}"/>
              </a:ext>
            </a:extLst>
          </p:cNvPr>
          <p:cNvSpPr>
            <a:spLocks noGrp="1"/>
          </p:cNvSpPr>
          <p:nvPr>
            <p:ph idx="1"/>
          </p:nvPr>
        </p:nvSpPr>
        <p:spPr/>
        <p:txBody>
          <a:bodyPr>
            <a:normAutofit/>
          </a:bodyPr>
          <a:lstStyle/>
          <a:p>
            <a:pPr lvl="7">
              <a:buFont typeface="+mj-lt"/>
              <a:buAutoNum type="alphaLcParenR" startAt="3"/>
            </a:pPr>
            <a:r>
              <a:rPr lang="es-ES" b="0" i="1" dirty="0"/>
              <a:t> </a:t>
            </a:r>
            <a:r>
              <a:rPr lang="es-ES" b="0" dirty="0"/>
              <a:t>El trono de David está directamente conectado con la </a:t>
            </a:r>
            <a:r>
              <a:rPr lang="es-ES" b="1" u="sng" dirty="0"/>
              <a:t>nación</a:t>
            </a:r>
            <a:r>
              <a:rPr lang="es-ES" b="0" dirty="0"/>
              <a:t> de Israel y su tierra (</a:t>
            </a:r>
            <a:r>
              <a:rPr lang="es-ES" b="0" dirty="0" err="1"/>
              <a:t>Jer</a:t>
            </a:r>
            <a:r>
              <a:rPr lang="es-ES" b="0" dirty="0"/>
              <a:t> 33:17, 21, Mat 19:28, Isa 2:1-4, Isa 24:23, </a:t>
            </a:r>
            <a:r>
              <a:rPr lang="es-ES" b="0" dirty="0" err="1"/>
              <a:t>Jer</a:t>
            </a:r>
            <a:r>
              <a:rPr lang="es-ES" b="0" dirty="0"/>
              <a:t> 23:5-6, </a:t>
            </a:r>
            <a:r>
              <a:rPr lang="es-ES" b="0" dirty="0" err="1"/>
              <a:t>Mic</a:t>
            </a:r>
            <a:r>
              <a:rPr lang="es-ES" b="0" dirty="0"/>
              <a:t> 4:1-5)</a:t>
            </a:r>
            <a:r>
              <a:rPr lang="es-ES" sz="600" dirty="0"/>
              <a:t>   </a:t>
            </a:r>
            <a:endParaRPr lang="en-US" b="0" dirty="0"/>
          </a:p>
          <a:p>
            <a:pPr lvl="8"/>
            <a:r>
              <a:rPr lang="es-ES" b="0" dirty="0"/>
              <a:t>Les daría </a:t>
            </a:r>
            <a:r>
              <a:rPr lang="es-ES" b="1" u="sng" dirty="0"/>
              <a:t>descanso</a:t>
            </a:r>
            <a:r>
              <a:rPr lang="es-ES" b="0" dirty="0"/>
              <a:t> de sus enemigos (2 Sam 7:10-11)</a:t>
            </a:r>
            <a:r>
              <a:rPr lang="es-ES" sz="600" dirty="0"/>
              <a:t> </a:t>
            </a:r>
            <a:endParaRPr lang="en-US" b="0" dirty="0"/>
          </a:p>
          <a:p>
            <a:pPr lvl="8"/>
            <a:r>
              <a:rPr lang="es-ES" b="0" dirty="0"/>
              <a:t>Serían regenerados (</a:t>
            </a:r>
            <a:r>
              <a:rPr lang="es-ES" b="0" dirty="0" err="1"/>
              <a:t>Jer</a:t>
            </a:r>
            <a:r>
              <a:rPr lang="es-ES" b="0" dirty="0"/>
              <a:t> 31:33)</a:t>
            </a:r>
            <a:endParaRPr lang="en-US" b="0" dirty="0"/>
          </a:p>
          <a:p>
            <a:pPr lvl="8"/>
            <a:r>
              <a:rPr lang="es-ES" b="0" dirty="0"/>
              <a:t>Jerusalén será el centro del </a:t>
            </a:r>
            <a:r>
              <a:rPr lang="es-ES" b="1" u="sng" dirty="0"/>
              <a:t>mundo</a:t>
            </a:r>
            <a:r>
              <a:rPr lang="es-ES" b="0" dirty="0"/>
              <a:t> (</a:t>
            </a:r>
            <a:r>
              <a:rPr lang="es-ES" b="0" dirty="0" err="1"/>
              <a:t>Zac</a:t>
            </a:r>
            <a:r>
              <a:rPr lang="es-ES" b="0" dirty="0"/>
              <a:t> 8:3)</a:t>
            </a:r>
            <a:r>
              <a:rPr lang="es-ES" sz="600" dirty="0"/>
              <a:t> </a:t>
            </a:r>
          </a:p>
        </p:txBody>
      </p:sp>
      <p:sp>
        <p:nvSpPr>
          <p:cNvPr id="3" name="Title 2">
            <a:extLst>
              <a:ext uri="{FF2B5EF4-FFF2-40B4-BE49-F238E27FC236}">
                <a16:creationId xmlns:a16="http://schemas.microsoft.com/office/drawing/2014/main" id="{1C18CBBF-86C9-2A4A-938D-2A2477878AA9}"/>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1336976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10DED-EECC-8C46-9100-C657C65CF4A1}"/>
              </a:ext>
            </a:extLst>
          </p:cNvPr>
          <p:cNvSpPr>
            <a:spLocks noGrp="1"/>
          </p:cNvSpPr>
          <p:nvPr>
            <p:ph idx="1"/>
          </p:nvPr>
        </p:nvSpPr>
        <p:spPr/>
        <p:txBody>
          <a:bodyPr>
            <a:normAutofit/>
          </a:bodyPr>
          <a:lstStyle/>
          <a:p>
            <a:pPr lvl="7">
              <a:buFont typeface="+mj-lt"/>
              <a:buAutoNum type="alphaLcParenR" startAt="4"/>
            </a:pPr>
            <a:r>
              <a:rPr lang="es-ES" b="0" dirty="0"/>
              <a:t>Distinciones entre el trono de Dios y el trono de David:       </a:t>
            </a:r>
            <a:endParaRPr lang="en-US" b="0" dirty="0"/>
          </a:p>
          <a:p>
            <a:pPr lvl="8"/>
            <a:r>
              <a:rPr lang="es-ES" b="0" dirty="0"/>
              <a:t>Varios descendientes de David se han sentado en su trono, pero solo un descendiente se </a:t>
            </a:r>
            <a:r>
              <a:rPr lang="es-ES" b="1" u="sng" dirty="0"/>
              <a:t>sienta</a:t>
            </a:r>
            <a:r>
              <a:rPr lang="es-ES" b="0" dirty="0"/>
              <a:t> a la diestra del trono de Dios en el Cielo. (Sal 110:1; </a:t>
            </a:r>
            <a:r>
              <a:rPr lang="es-ES" b="0" dirty="0" err="1"/>
              <a:t>Heb</a:t>
            </a:r>
            <a:r>
              <a:rPr lang="es-ES" b="0" dirty="0"/>
              <a:t> 8:1; 12:2)</a:t>
            </a:r>
            <a:r>
              <a:rPr lang="es-ES" sz="600" dirty="0"/>
              <a:t>     </a:t>
            </a:r>
            <a:endParaRPr lang="en-US" b="0" dirty="0"/>
          </a:p>
          <a:p>
            <a:pPr lvl="8"/>
            <a:r>
              <a:rPr lang="es-ES" b="0" dirty="0"/>
              <a:t>El trono de David no se estableció antes de su vida, pero el trono de Dios </a:t>
            </a:r>
            <a:r>
              <a:rPr lang="es-ES" b="1" u="sng" dirty="0"/>
              <a:t>existe</a:t>
            </a:r>
            <a:r>
              <a:rPr lang="es-ES" b="0" u="sng" dirty="0"/>
              <a:t> </a:t>
            </a:r>
            <a:r>
              <a:rPr lang="es-ES" b="0" dirty="0"/>
              <a:t>eternamente (2 Sam 7:16-17, Sal 93:1-2).</a:t>
            </a:r>
            <a:r>
              <a:rPr lang="es-ES" sz="600" dirty="0"/>
              <a:t>  </a:t>
            </a:r>
          </a:p>
        </p:txBody>
      </p:sp>
      <p:sp>
        <p:nvSpPr>
          <p:cNvPr id="3" name="Title 2">
            <a:extLst>
              <a:ext uri="{FF2B5EF4-FFF2-40B4-BE49-F238E27FC236}">
                <a16:creationId xmlns:a16="http://schemas.microsoft.com/office/drawing/2014/main" id="{71978F5C-48E8-624D-BC55-4A0B897AAF31}"/>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2150434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321C58-BAD8-9B45-875C-5BF0B8FA4B98}"/>
              </a:ext>
            </a:extLst>
          </p:cNvPr>
          <p:cNvSpPr>
            <a:spLocks noGrp="1"/>
          </p:cNvSpPr>
          <p:nvPr>
            <p:ph idx="1"/>
          </p:nvPr>
        </p:nvSpPr>
        <p:spPr/>
        <p:txBody>
          <a:bodyPr>
            <a:normAutofit/>
          </a:bodyPr>
          <a:lstStyle/>
          <a:p>
            <a:pPr lvl="3">
              <a:buFont typeface="+mj-lt"/>
              <a:buAutoNum type="alphaLcPeriod" startAt="2"/>
            </a:pPr>
            <a:r>
              <a:rPr lang="es-ES" b="0" dirty="0"/>
              <a:t>2 Samuel 7:13 - </a:t>
            </a:r>
            <a:r>
              <a:rPr lang="es-ES" b="0" i="1" dirty="0"/>
              <a:t>"Él edificará casa a mi nombre, y yo afirmaré para siempre el trono de su reino...” </a:t>
            </a:r>
            <a:r>
              <a:rPr lang="es-ES" b="0" dirty="0"/>
              <a:t>Esto se refiere a que Salomón construirá una </a:t>
            </a:r>
            <a:r>
              <a:rPr lang="es-ES" b="1" u="sng" dirty="0"/>
              <a:t>casa</a:t>
            </a:r>
            <a:r>
              <a:rPr lang="es-ES" b="0" dirty="0"/>
              <a:t> para Dios. (1 </a:t>
            </a:r>
            <a:r>
              <a:rPr lang="es-ES" b="0" dirty="0" err="1"/>
              <a:t>Cró</a:t>
            </a:r>
            <a:r>
              <a:rPr lang="es-ES" b="0" dirty="0"/>
              <a:t> 17:11-12) El aspecto del trono es lo que es </a:t>
            </a:r>
            <a:r>
              <a:rPr lang="es-ES" b="1" u="sng" dirty="0"/>
              <a:t>para</a:t>
            </a:r>
            <a:r>
              <a:rPr lang="es-ES" b="0" dirty="0"/>
              <a:t> siempre, no Salomón. Salomón en realidad estará separado de la línea mesiánica (</a:t>
            </a:r>
            <a:r>
              <a:rPr lang="es-ES" b="0" dirty="0" err="1"/>
              <a:t>Jer</a:t>
            </a:r>
            <a:r>
              <a:rPr lang="es-ES" b="0" dirty="0"/>
              <a:t> 22:30; 36:30).</a:t>
            </a:r>
            <a:r>
              <a:rPr lang="es-ES" sz="600" dirty="0"/>
              <a:t>     </a:t>
            </a:r>
          </a:p>
        </p:txBody>
      </p:sp>
      <p:sp>
        <p:nvSpPr>
          <p:cNvPr id="3" name="Title 2">
            <a:extLst>
              <a:ext uri="{FF2B5EF4-FFF2-40B4-BE49-F238E27FC236}">
                <a16:creationId xmlns:a16="http://schemas.microsoft.com/office/drawing/2014/main" id="{DDAC575B-00B7-7744-9ADB-9E14CECA45DA}"/>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250022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B85C33-9947-7744-933B-8263EE62E1D2}"/>
              </a:ext>
            </a:extLst>
          </p:cNvPr>
          <p:cNvSpPr>
            <a:spLocks noGrp="1"/>
          </p:cNvSpPr>
          <p:nvPr>
            <p:ph idx="1"/>
          </p:nvPr>
        </p:nvSpPr>
        <p:spPr/>
        <p:txBody>
          <a:bodyPr>
            <a:normAutofit/>
          </a:bodyPr>
          <a:lstStyle/>
          <a:p>
            <a:pPr lvl="3">
              <a:buFont typeface="+mj-lt"/>
              <a:buAutoNum type="alphaLcPeriod" startAt="3"/>
            </a:pPr>
            <a:r>
              <a:rPr lang="es-ES" b="0" dirty="0"/>
              <a:t>2 Samuel 7:14 - "</a:t>
            </a:r>
            <a:r>
              <a:rPr lang="es-ES" b="0" i="1" dirty="0"/>
              <a:t>Yo le seré a él padre, y él me será a mí hijo. Y si él hiciere mal, yo le castigaré con vara de hombres, y con azotes de hijos de hombres;” </a:t>
            </a:r>
            <a:r>
              <a:rPr lang="es-ES" b="0" dirty="0"/>
              <a:t>esto es en referencia al aspecto a </a:t>
            </a:r>
            <a:r>
              <a:rPr lang="es-ES" b="1" u="sng" dirty="0"/>
              <a:t>largo</a:t>
            </a:r>
            <a:r>
              <a:rPr lang="es-ES" b="0" dirty="0"/>
              <a:t> plazo de la profecía.</a:t>
            </a:r>
            <a:r>
              <a:rPr lang="es-ES" sz="600" dirty="0"/>
              <a:t>      </a:t>
            </a:r>
            <a:endParaRPr lang="en-US" b="0" dirty="0"/>
          </a:p>
          <a:p>
            <a:pPr lvl="4"/>
            <a:r>
              <a:rPr lang="es-ES" b="0" dirty="0"/>
              <a:t>Cumplimiento cercano: Salomón cometió iniquidad (similar a Saúl) pero Dios no retiró su promesa </a:t>
            </a:r>
            <a:r>
              <a:rPr lang="es-ES" b="1" u="sng" dirty="0"/>
              <a:t>hecha</a:t>
            </a:r>
            <a:r>
              <a:rPr lang="es-ES" b="0" u="sng" dirty="0"/>
              <a:t> </a:t>
            </a:r>
            <a:r>
              <a:rPr lang="es-ES" b="0" dirty="0"/>
              <a:t>a David para con su descendencia.</a:t>
            </a:r>
          </a:p>
        </p:txBody>
      </p:sp>
      <p:sp>
        <p:nvSpPr>
          <p:cNvPr id="3" name="Title 2">
            <a:extLst>
              <a:ext uri="{FF2B5EF4-FFF2-40B4-BE49-F238E27FC236}">
                <a16:creationId xmlns:a16="http://schemas.microsoft.com/office/drawing/2014/main" id="{C4877BD9-4C13-8841-820B-0CDB2AD58F2E}"/>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133783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49B9CD-3C4B-6B40-A902-29B110217098}"/>
              </a:ext>
            </a:extLst>
          </p:cNvPr>
          <p:cNvSpPr>
            <a:spLocks noGrp="1"/>
          </p:cNvSpPr>
          <p:nvPr>
            <p:ph idx="1"/>
          </p:nvPr>
        </p:nvSpPr>
        <p:spPr/>
        <p:txBody>
          <a:bodyPr>
            <a:normAutofit/>
          </a:bodyPr>
          <a:lstStyle/>
          <a:p>
            <a:pPr lvl="4">
              <a:buFont typeface="+mj-lt"/>
              <a:buAutoNum type="arabicParenR" startAt="2"/>
            </a:pPr>
            <a:r>
              <a:rPr lang="es-ES" b="0" dirty="0"/>
              <a:t>Cumplimiento lejano: Jesús no cometió iniquidad, sin embargo, se identificó y asumió los pecados de la humanidad, por lo tanto, Dios lo castigó usando la vara y los </a:t>
            </a:r>
            <a:r>
              <a:rPr lang="es-ES" b="1" u="sng" dirty="0"/>
              <a:t>golpes</a:t>
            </a:r>
            <a:r>
              <a:rPr lang="es-ES" b="0" dirty="0"/>
              <a:t> de los hombres. Cristo hizo esto yendo a la cruz y pagó por nuestros pecados. (Isa 53:6-10)</a:t>
            </a:r>
            <a:r>
              <a:rPr lang="es-ES" sz="600" dirty="0"/>
              <a:t> </a:t>
            </a:r>
          </a:p>
        </p:txBody>
      </p:sp>
      <p:sp>
        <p:nvSpPr>
          <p:cNvPr id="3" name="Title 2">
            <a:extLst>
              <a:ext uri="{FF2B5EF4-FFF2-40B4-BE49-F238E27FC236}">
                <a16:creationId xmlns:a16="http://schemas.microsoft.com/office/drawing/2014/main" id="{69B963E4-A69C-C244-924B-982BB90AC394}"/>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1308749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A0E3AA-B08B-1F43-B3CB-E239F6826FFA}"/>
              </a:ext>
            </a:extLst>
          </p:cNvPr>
          <p:cNvSpPr>
            <a:spLocks noGrp="1"/>
          </p:cNvSpPr>
          <p:nvPr>
            <p:ph idx="1"/>
          </p:nvPr>
        </p:nvSpPr>
        <p:spPr/>
        <p:txBody>
          <a:bodyPr>
            <a:normAutofit/>
          </a:bodyPr>
          <a:lstStyle/>
          <a:p>
            <a:pPr lvl="3">
              <a:buFont typeface="+mj-lt"/>
              <a:buAutoNum type="alphaLcPeriod" startAt="4"/>
            </a:pPr>
            <a:r>
              <a:rPr lang="es-ES" b="0" dirty="0"/>
              <a:t> 2 Samuel 7:15 - ”</a:t>
            </a:r>
            <a:r>
              <a:rPr lang="es-ES" b="0" i="1" dirty="0"/>
              <a:t>pero mi misericordia no se apartará de él como la aparté de Saúl, al cual quité de delante de ti.” </a:t>
            </a:r>
            <a:r>
              <a:rPr lang="es-ES" b="0" dirty="0"/>
              <a:t>Aunque Salomón fracasó de manera similar a Saúl, a </a:t>
            </a:r>
            <a:r>
              <a:rPr lang="es-ES" b="1" u="sng" dirty="0"/>
              <a:t>Cristo</a:t>
            </a:r>
            <a:r>
              <a:rPr lang="es-ES" b="0" dirty="0"/>
              <a:t> no le quitaría la misericordia de Dios. (Isa 53:11-12, 2 Tim 2:8, </a:t>
            </a:r>
            <a:r>
              <a:rPr lang="es-ES" b="0" dirty="0" err="1"/>
              <a:t>Apo</a:t>
            </a:r>
            <a:r>
              <a:rPr lang="es-ES" b="0" dirty="0"/>
              <a:t> 5:5)</a:t>
            </a:r>
            <a:r>
              <a:rPr lang="es-ES" sz="600" dirty="0"/>
              <a:t>   </a:t>
            </a:r>
          </a:p>
        </p:txBody>
      </p:sp>
      <p:sp>
        <p:nvSpPr>
          <p:cNvPr id="3" name="Title 2">
            <a:extLst>
              <a:ext uri="{FF2B5EF4-FFF2-40B4-BE49-F238E27FC236}">
                <a16:creationId xmlns:a16="http://schemas.microsoft.com/office/drawing/2014/main" id="{59188B37-9F6A-F749-A0B7-FC0E7619105F}"/>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3837428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00E7B9-A606-B34F-A465-CE4424BEDEA6}"/>
              </a:ext>
            </a:extLst>
          </p:cNvPr>
          <p:cNvSpPr>
            <a:spLocks noGrp="1"/>
          </p:cNvSpPr>
          <p:nvPr>
            <p:ph idx="1"/>
          </p:nvPr>
        </p:nvSpPr>
        <p:spPr/>
        <p:txBody>
          <a:bodyPr>
            <a:normAutofit/>
          </a:bodyPr>
          <a:lstStyle/>
          <a:p>
            <a:pPr lvl="3">
              <a:buFont typeface="+mj-lt"/>
              <a:buAutoNum type="alphaLcPeriod" startAt="5"/>
            </a:pPr>
            <a:r>
              <a:rPr lang="es-ES" b="0" dirty="0"/>
              <a:t>2 Samuel 7:16 - </a:t>
            </a:r>
            <a:r>
              <a:rPr lang="es-ES" b="0" i="1" dirty="0"/>
              <a:t>"Y será afirmada tu casa y tu reino para siempre delante de tu rostro, y tu trono será estable eternamente". </a:t>
            </a:r>
            <a:r>
              <a:rPr lang="es-ES" b="0" dirty="0"/>
              <a:t>El término "casa" se refiere a una dinastía, una línea familiar de reyes. La promesa de Dios a David y a sus descendientes es que su reino y su familia real siempre estarían en el trono. Así como el trono de David es literal, el trono de la casa de David también será literal con el pueblo literal de David, los </a:t>
            </a:r>
            <a:r>
              <a:rPr lang="es-ES" b="1" u="sng" dirty="0"/>
              <a:t>judíos</a:t>
            </a:r>
            <a:r>
              <a:rPr lang="es-ES" b="0" dirty="0"/>
              <a:t>. (Sal 132:13-14, 2 Sam 22:51)</a:t>
            </a:r>
            <a:r>
              <a:rPr lang="es-ES" sz="600" dirty="0"/>
              <a:t>   </a:t>
            </a:r>
          </a:p>
        </p:txBody>
      </p:sp>
      <p:sp>
        <p:nvSpPr>
          <p:cNvPr id="3" name="Title 2">
            <a:extLst>
              <a:ext uri="{FF2B5EF4-FFF2-40B4-BE49-F238E27FC236}">
                <a16:creationId xmlns:a16="http://schemas.microsoft.com/office/drawing/2014/main" id="{A3F97A23-E707-5848-9D53-2218ADE818C3}"/>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2410695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C9F9C7-609E-7B46-8B26-1F665097063B}"/>
              </a:ext>
            </a:extLst>
          </p:cNvPr>
          <p:cNvSpPr>
            <a:spLocks noGrp="1"/>
          </p:cNvSpPr>
          <p:nvPr>
            <p:ph idx="1"/>
          </p:nvPr>
        </p:nvSpPr>
        <p:spPr/>
        <p:txBody>
          <a:bodyPr>
            <a:normAutofit/>
          </a:bodyPr>
          <a:lstStyle/>
          <a:p>
            <a:pPr lvl="3">
              <a:buFont typeface="+mj-lt"/>
              <a:buAutoNum type="alphaLcPeriod" startAt="6"/>
            </a:pPr>
            <a:r>
              <a:rPr lang="es-ES" b="0" dirty="0"/>
              <a:t>Génesis 3:15 - ”</a:t>
            </a:r>
            <a:r>
              <a:rPr lang="es-ES" b="0" i="1" dirty="0"/>
              <a:t>Y pondré enemistad entre ti y la mujer, y entre tu simiente y la simiente suya; ésta te herirá en la cabeza, y tú le herirás en el calcañar...” </a:t>
            </a:r>
            <a:r>
              <a:rPr lang="es-ES" b="0" dirty="0"/>
              <a:t>Esta fue la mención original de la </a:t>
            </a:r>
            <a:r>
              <a:rPr lang="es-ES" b="1" u="sng" dirty="0"/>
              <a:t>simiente</a:t>
            </a:r>
            <a:r>
              <a:rPr lang="es-ES" b="0" dirty="0"/>
              <a:t> prometida que vendría a aplastar la cabeza de Satanás.</a:t>
            </a:r>
            <a:r>
              <a:rPr lang="es-ES" sz="600" dirty="0"/>
              <a:t>   </a:t>
            </a:r>
          </a:p>
        </p:txBody>
      </p:sp>
      <p:sp>
        <p:nvSpPr>
          <p:cNvPr id="3" name="Title 2">
            <a:extLst>
              <a:ext uri="{FF2B5EF4-FFF2-40B4-BE49-F238E27FC236}">
                <a16:creationId xmlns:a16="http://schemas.microsoft.com/office/drawing/2014/main" id="{EE11840E-38C0-514D-B032-E775C937C336}"/>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1833126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4FC59D-BA2A-7D4A-927D-F7DE006F28DC}"/>
              </a:ext>
            </a:extLst>
          </p:cNvPr>
          <p:cNvSpPr>
            <a:spLocks noGrp="1"/>
          </p:cNvSpPr>
          <p:nvPr>
            <p:ph idx="1"/>
          </p:nvPr>
        </p:nvSpPr>
        <p:spPr/>
        <p:txBody>
          <a:bodyPr>
            <a:normAutofit/>
          </a:bodyPr>
          <a:lstStyle/>
          <a:p>
            <a:pPr lvl="2">
              <a:buFont typeface="+mj-lt"/>
              <a:buAutoNum type="arabicPeriod" startAt="3"/>
            </a:pPr>
            <a:r>
              <a:rPr lang="es-ES" b="0" dirty="0"/>
              <a:t>El cumplimiento del trono davídico en el hijo mayor de </a:t>
            </a:r>
            <a:r>
              <a:rPr lang="es-ES" b="1" u="sng" dirty="0"/>
              <a:t>David</a:t>
            </a:r>
            <a:r>
              <a:rPr lang="es-ES" b="0" dirty="0"/>
              <a:t>: el Señor Jesucristo</a:t>
            </a:r>
            <a:r>
              <a:rPr lang="es-ES" sz="600" dirty="0"/>
              <a:t>      </a:t>
            </a:r>
            <a:endParaRPr lang="en-US" b="0" dirty="0"/>
          </a:p>
          <a:p>
            <a:pPr lvl="3">
              <a:buFont typeface="+mj-lt"/>
              <a:buAutoNum type="alphaLcPeriod"/>
            </a:pPr>
            <a:r>
              <a:rPr lang="es-ES" b="0" dirty="0"/>
              <a:t>Mateo y Lucas establecen la genealogía de Jesús. Ellos identifican a</a:t>
            </a:r>
            <a:r>
              <a:rPr lang="es-ES" b="0" u="sng" dirty="0"/>
              <a:t> </a:t>
            </a:r>
            <a:r>
              <a:rPr lang="es-ES" b="1" u="sng" dirty="0"/>
              <a:t>Jesús</a:t>
            </a:r>
            <a:r>
              <a:rPr lang="es-ES" b="0" dirty="0"/>
              <a:t> como el hijo de David. (Mat 1:1-17, </a:t>
            </a:r>
            <a:r>
              <a:rPr lang="es-ES" b="0" dirty="0" err="1"/>
              <a:t>Luc</a:t>
            </a:r>
            <a:r>
              <a:rPr lang="es-ES" b="0" dirty="0"/>
              <a:t> 3:23-31)</a:t>
            </a:r>
            <a:r>
              <a:rPr lang="es-ES" sz="600" dirty="0"/>
              <a:t>      </a:t>
            </a:r>
            <a:endParaRPr lang="en-US" b="0" dirty="0"/>
          </a:p>
          <a:p>
            <a:pPr lvl="4"/>
            <a:r>
              <a:rPr lang="es-ES" b="0" dirty="0"/>
              <a:t>Tanto legal como biológicamente, Jesús es pariente de </a:t>
            </a:r>
            <a:r>
              <a:rPr lang="es-ES" b="1" u="sng" dirty="0"/>
              <a:t>David</a:t>
            </a:r>
            <a:r>
              <a:rPr lang="es-ES" b="0" dirty="0"/>
              <a:t>.</a:t>
            </a:r>
          </a:p>
        </p:txBody>
      </p:sp>
      <p:sp>
        <p:nvSpPr>
          <p:cNvPr id="3" name="Title 2">
            <a:extLst>
              <a:ext uri="{FF2B5EF4-FFF2-40B4-BE49-F238E27FC236}">
                <a16:creationId xmlns:a16="http://schemas.microsoft.com/office/drawing/2014/main" id="{DAC85399-26A3-314D-AD5A-3C8922125969}"/>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340763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1828800"/>
            <a:ext cx="5829300" cy="1102519"/>
          </a:xfrm>
          <a:ln>
            <a:noFill/>
          </a:ln>
        </p:spPr>
        <p:txBody>
          <a:bodyPr/>
          <a:lstStyle/>
          <a:p>
            <a:pPr algn="ctr"/>
            <a:r>
              <a:rPr lang="es-ES_tradnl" sz="6600" dirty="0">
                <a:ln w="3175" cmpd="sng">
                  <a:solidFill>
                    <a:srgbClr val="FFFFFF">
                      <a:alpha val="66000"/>
                    </a:srgbClr>
                  </a:solidFill>
                  <a:prstDash val="solid"/>
                </a:ln>
                <a:solidFill>
                  <a:schemeClr val="tx1"/>
                </a:solidFill>
                <a:effectLst>
                  <a:outerShdw blurRad="38100" dist="63500" dir="3600000" algn="tl" rotWithShape="0">
                    <a:srgbClr val="000000">
                      <a:alpha val="87000"/>
                    </a:srgbClr>
                  </a:outerShdw>
                </a:effectLst>
                <a:latin typeface="Aparajita" panose="02020603050405020304" pitchFamily="18" charset="0"/>
                <a:cs typeface="Aparajita" panose="02020603050405020304" pitchFamily="18" charset="0"/>
              </a:rPr>
              <a:t>Los Pactos Bíblicos</a:t>
            </a:r>
          </a:p>
        </p:txBody>
      </p:sp>
      <p:sp>
        <p:nvSpPr>
          <p:cNvPr id="3" name="Subtitle 2"/>
          <p:cNvSpPr>
            <a:spLocks noGrp="1"/>
          </p:cNvSpPr>
          <p:nvPr>
            <p:ph type="subTitle" idx="1"/>
          </p:nvPr>
        </p:nvSpPr>
        <p:spPr>
          <a:xfrm>
            <a:off x="1771650" y="2700338"/>
            <a:ext cx="5715000" cy="1314450"/>
          </a:xfrm>
        </p:spPr>
        <p:txBody>
          <a:bodyPr/>
          <a:lstStyle/>
          <a:p>
            <a:r>
              <a:rPr lang="es-ES_tradnl" b="0" noProof="0" dirty="0">
                <a:ln w="18415" cmpd="sng">
                  <a:noFill/>
                  <a:prstDash val="solid"/>
                </a:ln>
                <a:effectLst>
                  <a:outerShdw blurRad="203200" dir="6120000" algn="tl" rotWithShape="0">
                    <a:srgbClr val="000000"/>
                  </a:outerShdw>
                </a:effectLst>
              </a:rPr>
              <a:t>Un estudio temático sobre los pactos bíblicos</a:t>
            </a:r>
          </a:p>
        </p:txBody>
      </p:sp>
      <p:sp>
        <p:nvSpPr>
          <p:cNvPr id="6" name="Rectangle 5">
            <a:extLst>
              <a:ext uri="{FF2B5EF4-FFF2-40B4-BE49-F238E27FC236}">
                <a16:creationId xmlns:a16="http://schemas.microsoft.com/office/drawing/2014/main" id="{3C2688F8-9CF4-954B-BC0C-48252037320D}"/>
              </a:ext>
            </a:extLst>
          </p:cNvPr>
          <p:cNvSpPr/>
          <p:nvPr/>
        </p:nvSpPr>
        <p:spPr>
          <a:xfrm>
            <a:off x="1028700" y="0"/>
            <a:ext cx="7086600" cy="5143500"/>
          </a:xfrm>
          <a:prstGeom prst="rect">
            <a:avLst/>
          </a:prstGeom>
          <a:solidFill>
            <a:schemeClr val="dk1">
              <a:alpha val="56000"/>
            </a:schemeClr>
          </a:solidFill>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88CA37A2-2C87-1846-B52F-0035B83B8827}"/>
              </a:ext>
            </a:extLst>
          </p:cNvPr>
          <p:cNvPicPr>
            <a:picLocks noChangeAspect="1"/>
          </p:cNvPicPr>
          <p:nvPr/>
        </p:nvPicPr>
        <p:blipFill>
          <a:blip r:embed="rId3"/>
          <a:stretch>
            <a:fillRect/>
          </a:stretch>
        </p:blipFill>
        <p:spPr>
          <a:xfrm>
            <a:off x="-21220" y="13744"/>
            <a:ext cx="9144001" cy="5143501"/>
          </a:xfrm>
          <a:prstGeom prst="rect">
            <a:avLst/>
          </a:prstGeom>
        </p:spPr>
      </p:pic>
    </p:spTree>
    <p:extLst>
      <p:ext uri="{BB962C8B-B14F-4D97-AF65-F5344CB8AC3E}">
        <p14:creationId xmlns:p14="http://schemas.microsoft.com/office/powerpoint/2010/main" val="17631892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C63062-DEA5-2048-AD4D-283B06CC03C1}"/>
              </a:ext>
            </a:extLst>
          </p:cNvPr>
          <p:cNvSpPr>
            <a:spLocks noGrp="1"/>
          </p:cNvSpPr>
          <p:nvPr>
            <p:ph idx="1"/>
          </p:nvPr>
        </p:nvSpPr>
        <p:spPr/>
        <p:txBody>
          <a:bodyPr>
            <a:normAutofit/>
          </a:bodyPr>
          <a:lstStyle/>
          <a:p>
            <a:pPr lvl="3">
              <a:buFont typeface="+mj-lt"/>
              <a:buAutoNum type="alphaLcPeriod" startAt="2"/>
            </a:pPr>
            <a:r>
              <a:rPr lang="es-ES" b="0" dirty="0"/>
              <a:t>A la virgen María se le profetizó que su hijo sería el </a:t>
            </a:r>
            <a:r>
              <a:rPr lang="es-ES" b="1" u="sng" dirty="0"/>
              <a:t>heredero</a:t>
            </a:r>
            <a:r>
              <a:rPr lang="es-ES" b="0" dirty="0"/>
              <a:t> del trono de David. (</a:t>
            </a:r>
            <a:r>
              <a:rPr lang="es-ES" b="0" dirty="0" err="1"/>
              <a:t>Luc</a:t>
            </a:r>
            <a:r>
              <a:rPr lang="es-ES" b="0" dirty="0"/>
              <a:t> 1:31-33)</a:t>
            </a:r>
            <a:r>
              <a:rPr lang="es-ES" sz="600" dirty="0"/>
              <a:t>     </a:t>
            </a:r>
            <a:endParaRPr lang="en-US" b="0" dirty="0"/>
          </a:p>
          <a:p>
            <a:pPr lvl="4"/>
            <a:r>
              <a:rPr lang="es-ES" b="0" dirty="0"/>
              <a:t>Lucas 1:31 ”</a:t>
            </a:r>
            <a:r>
              <a:rPr lang="es-ES" b="0" i="1" dirty="0"/>
              <a:t>Y ahora, concebirás en tu vientre, y darás a luz un hijo, y llamarás su nombre JESÚS...” </a:t>
            </a:r>
            <a:r>
              <a:rPr lang="es-ES" b="0" dirty="0"/>
              <a:t>Ella milagrosamente dará a </a:t>
            </a:r>
            <a:r>
              <a:rPr lang="es-ES" b="1" u="sng" dirty="0"/>
              <a:t>luz</a:t>
            </a:r>
            <a:r>
              <a:rPr lang="es-ES" b="0" dirty="0"/>
              <a:t> un hijo y lo llamará Jesús. (</a:t>
            </a:r>
            <a:r>
              <a:rPr lang="es-ES" b="0" dirty="0" err="1"/>
              <a:t>Gén</a:t>
            </a:r>
            <a:r>
              <a:rPr lang="es-ES" b="0" dirty="0"/>
              <a:t> 3:15)</a:t>
            </a:r>
            <a:r>
              <a:rPr lang="es-ES" sz="600" dirty="0"/>
              <a:t>    </a:t>
            </a:r>
          </a:p>
        </p:txBody>
      </p:sp>
      <p:sp>
        <p:nvSpPr>
          <p:cNvPr id="3" name="Title 2">
            <a:extLst>
              <a:ext uri="{FF2B5EF4-FFF2-40B4-BE49-F238E27FC236}">
                <a16:creationId xmlns:a16="http://schemas.microsoft.com/office/drawing/2014/main" id="{90FEA434-6054-A641-A422-EDB296E378D3}"/>
              </a:ext>
            </a:extLst>
          </p:cNvPr>
          <p:cNvSpPr>
            <a:spLocks noGrp="1"/>
          </p:cNvSpPr>
          <p:nvPr>
            <p:ph type="title"/>
          </p:nvPr>
        </p:nvSpPr>
        <p:spPr/>
        <p:txBody>
          <a:bodyPr/>
          <a:lstStyle/>
          <a:p>
            <a:r>
              <a:rPr lang="es-ES_tradnl" dirty="0"/>
              <a:t>El Pacto Davídico</a:t>
            </a:r>
            <a:r>
              <a:rPr lang="es-ES_tradnl" b="0" dirty="0"/>
              <a:t> </a:t>
            </a:r>
            <a:endParaRPr lang="en-US" b="0" dirty="0"/>
          </a:p>
        </p:txBody>
      </p:sp>
    </p:spTree>
    <p:extLst>
      <p:ext uri="{BB962C8B-B14F-4D97-AF65-F5344CB8AC3E}">
        <p14:creationId xmlns:p14="http://schemas.microsoft.com/office/powerpoint/2010/main" val="2335568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C7D88D-3A24-A545-AC34-96777A7D2667}"/>
              </a:ext>
            </a:extLst>
          </p:cNvPr>
          <p:cNvSpPr>
            <a:spLocks noGrp="1"/>
          </p:cNvSpPr>
          <p:nvPr>
            <p:ph idx="1"/>
          </p:nvPr>
        </p:nvSpPr>
        <p:spPr/>
        <p:txBody>
          <a:bodyPr>
            <a:normAutofit/>
          </a:bodyPr>
          <a:lstStyle/>
          <a:p>
            <a:pPr lvl="3">
              <a:buFont typeface="+mj-lt"/>
              <a:buAutoNum type="alphaLcPeriod" startAt="3"/>
            </a:pPr>
            <a:r>
              <a:rPr lang="es-ES" b="0" dirty="0"/>
              <a:t>Inclusive hombres </a:t>
            </a:r>
            <a:r>
              <a:rPr lang="es-ES" b="1" u="sng" dirty="0"/>
              <a:t>ciegos</a:t>
            </a:r>
            <a:r>
              <a:rPr lang="es-ES" b="0" dirty="0"/>
              <a:t> sabían que Jesús era el Hijo de David. (Mat 9:27)</a:t>
            </a:r>
            <a:r>
              <a:rPr lang="es-ES" sz="600" dirty="0"/>
              <a:t>     </a:t>
            </a:r>
          </a:p>
        </p:txBody>
      </p:sp>
      <p:sp>
        <p:nvSpPr>
          <p:cNvPr id="3" name="Title 2">
            <a:extLst>
              <a:ext uri="{FF2B5EF4-FFF2-40B4-BE49-F238E27FC236}">
                <a16:creationId xmlns:a16="http://schemas.microsoft.com/office/drawing/2014/main" id="{6C3E606D-419E-4441-8A89-C50537933A44}"/>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2737272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04715E-0597-2B4F-9CDD-733FBAC25E56}"/>
              </a:ext>
            </a:extLst>
          </p:cNvPr>
          <p:cNvSpPr>
            <a:spLocks noGrp="1"/>
          </p:cNvSpPr>
          <p:nvPr>
            <p:ph idx="1"/>
          </p:nvPr>
        </p:nvSpPr>
        <p:spPr/>
        <p:txBody>
          <a:bodyPr>
            <a:normAutofit lnSpcReduction="10000"/>
          </a:bodyPr>
          <a:lstStyle/>
          <a:p>
            <a:pPr lvl="3">
              <a:buFont typeface="+mj-lt"/>
              <a:buAutoNum type="alphaLcPeriod" startAt="4"/>
            </a:pPr>
            <a:r>
              <a:rPr lang="es-ES" b="0" dirty="0"/>
              <a:t>Lucas 1:32 “</a:t>
            </a:r>
            <a:r>
              <a:rPr lang="es-ES" b="0" i="1" dirty="0"/>
              <a:t>Éste será grande, y será llamado Hijo del Altísimo; y el Señor Dios le dará el trono de David su padre;” </a:t>
            </a:r>
            <a:r>
              <a:rPr lang="es-ES" b="0" dirty="0"/>
              <a:t>el anuncio del ángel Gabriel verifica que el Hijo de María será el cumplimiento del Pacto Davídico. Jesús, hijo del Altísimo, también era descendiente de David. Dios le daría el trono de David. Dios aún no le ha dado este trono.  El Hijo de David debe regresar a la tierra para </a:t>
            </a:r>
            <a:r>
              <a:rPr lang="es-ES" b="1" u="sng" dirty="0"/>
              <a:t>gobernar</a:t>
            </a:r>
            <a:r>
              <a:rPr lang="es-ES" b="0" dirty="0"/>
              <a:t> desde el trono de David (Sal 110:1, </a:t>
            </a:r>
            <a:r>
              <a:rPr lang="es-ES" b="0" dirty="0" err="1"/>
              <a:t>Apo</a:t>
            </a:r>
            <a:r>
              <a:rPr lang="es-ES" b="0" dirty="0"/>
              <a:t> 3:21, Isa 9:6-7, </a:t>
            </a:r>
            <a:r>
              <a:rPr lang="es-ES" b="0" dirty="0" err="1"/>
              <a:t>Zac</a:t>
            </a:r>
            <a:r>
              <a:rPr lang="es-ES" b="0" dirty="0"/>
              <a:t> 14:9, Mat 22:42-44, Mat 25:31)</a:t>
            </a:r>
            <a:r>
              <a:rPr lang="es-ES" sz="600" dirty="0"/>
              <a:t>     </a:t>
            </a:r>
            <a:endParaRPr lang="en-US" b="0" dirty="0"/>
          </a:p>
          <a:p>
            <a:pPr lvl="4"/>
            <a:r>
              <a:rPr lang="es-ES" b="0" dirty="0"/>
              <a:t>El trono de David era terrenal, político y limitado a Israel y no espiritual.</a:t>
            </a:r>
            <a:r>
              <a:rPr lang="es-ES" sz="600" dirty="0"/>
              <a:t>  </a:t>
            </a:r>
          </a:p>
        </p:txBody>
      </p:sp>
      <p:sp>
        <p:nvSpPr>
          <p:cNvPr id="3" name="Title 2">
            <a:extLst>
              <a:ext uri="{FF2B5EF4-FFF2-40B4-BE49-F238E27FC236}">
                <a16:creationId xmlns:a16="http://schemas.microsoft.com/office/drawing/2014/main" id="{3EF6230F-A054-1340-ADC2-8F65E3F1D86D}"/>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409646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33AD8-2D97-7E4F-9674-9585CDAC3C47}"/>
              </a:ext>
            </a:extLst>
          </p:cNvPr>
          <p:cNvSpPr>
            <a:spLocks noGrp="1"/>
          </p:cNvSpPr>
          <p:nvPr>
            <p:ph idx="1"/>
          </p:nvPr>
        </p:nvSpPr>
        <p:spPr/>
        <p:txBody>
          <a:bodyPr>
            <a:normAutofit/>
          </a:bodyPr>
          <a:lstStyle/>
          <a:p>
            <a:pPr lvl="3">
              <a:buFont typeface="+mj-lt"/>
              <a:buAutoNum type="alphaLcPeriod" startAt="5"/>
            </a:pPr>
            <a:r>
              <a:rPr lang="es-ES" b="0" dirty="0"/>
              <a:t>Lucas 1:33  ”</a:t>
            </a:r>
            <a:r>
              <a:rPr lang="es-ES" b="0" i="1" dirty="0"/>
              <a:t>y reinará sobre la casa de Jacob para siempre, y su reino no tendrá fin</a:t>
            </a:r>
            <a:r>
              <a:rPr lang="es-ES" b="0" dirty="0"/>
              <a:t>.</a:t>
            </a:r>
            <a:r>
              <a:rPr lang="es-ES" b="0" i="1" dirty="0"/>
              <a:t>..” </a:t>
            </a:r>
            <a:r>
              <a:rPr lang="es-ES" b="0" dirty="0"/>
              <a:t>el hijo de María reinaría sobre Israel (la casa de Jacob) su mandato como </a:t>
            </a:r>
            <a:r>
              <a:rPr lang="es-ES" b="1" u="sng" dirty="0"/>
              <a:t>rey</a:t>
            </a:r>
            <a:r>
              <a:rPr lang="es-ES" b="0" u="sng" dirty="0"/>
              <a:t> </a:t>
            </a:r>
            <a:r>
              <a:rPr lang="es-ES" b="0" dirty="0"/>
              <a:t>nunca terminaría, su reino sería eterno. </a:t>
            </a:r>
            <a:endParaRPr lang="en-US" b="0" dirty="0"/>
          </a:p>
          <a:p>
            <a:pPr lvl="4"/>
            <a:r>
              <a:rPr lang="es-ES" b="0" dirty="0"/>
              <a:t>Cristo tiene la </a:t>
            </a:r>
            <a:r>
              <a:rPr lang="es-ES" b="1" u="sng" dirty="0"/>
              <a:t>llave</a:t>
            </a:r>
            <a:r>
              <a:rPr lang="es-ES" b="0" dirty="0"/>
              <a:t> de David (</a:t>
            </a:r>
            <a:r>
              <a:rPr lang="es-ES" b="0" dirty="0" err="1"/>
              <a:t>Apo</a:t>
            </a:r>
            <a:r>
              <a:rPr lang="es-ES" b="0" dirty="0"/>
              <a:t> 3:7)</a:t>
            </a:r>
            <a:r>
              <a:rPr lang="es-ES" sz="600" dirty="0"/>
              <a:t>    </a:t>
            </a:r>
          </a:p>
        </p:txBody>
      </p:sp>
      <p:sp>
        <p:nvSpPr>
          <p:cNvPr id="3" name="Title 2">
            <a:extLst>
              <a:ext uri="{FF2B5EF4-FFF2-40B4-BE49-F238E27FC236}">
                <a16:creationId xmlns:a16="http://schemas.microsoft.com/office/drawing/2014/main" id="{A2F9CBD6-A4C0-4345-9540-AA88AFA61BF6}"/>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1258005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48418-942C-974E-86B4-F5894EBFA4EA}"/>
              </a:ext>
            </a:extLst>
          </p:cNvPr>
          <p:cNvSpPr>
            <a:spLocks noGrp="1"/>
          </p:cNvSpPr>
          <p:nvPr>
            <p:ph idx="1"/>
          </p:nvPr>
        </p:nvSpPr>
        <p:spPr/>
        <p:txBody>
          <a:bodyPr>
            <a:normAutofit/>
          </a:bodyPr>
          <a:lstStyle/>
          <a:p>
            <a:pPr lvl="3">
              <a:buFont typeface="+mj-lt"/>
              <a:buAutoNum type="alphaLcPeriod" startAt="6"/>
            </a:pPr>
            <a:r>
              <a:rPr lang="es-ES" b="0" dirty="0"/>
              <a:t>Apocalipsis 22:3 - ”</a:t>
            </a:r>
            <a:r>
              <a:rPr lang="es-ES" b="0" i="1" dirty="0"/>
              <a:t>Y no habrá más maldición; y el trono de Dios y del Cordero estará en ella, y sus siervos le servirán...” </a:t>
            </a:r>
            <a:r>
              <a:rPr lang="es-ES" b="0" dirty="0"/>
              <a:t>los cielos nuevos y la tierra nueva una vez que Dios ha restaurado todas las </a:t>
            </a:r>
            <a:r>
              <a:rPr lang="es-ES" b="1" u="sng" dirty="0"/>
              <a:t>cosas</a:t>
            </a:r>
            <a:r>
              <a:rPr lang="es-ES" b="0" dirty="0"/>
              <a:t>, tiene a Cristo reinando por los siglos de los siglos (</a:t>
            </a:r>
            <a:r>
              <a:rPr lang="es-ES" b="0" dirty="0" err="1"/>
              <a:t>Apo</a:t>
            </a:r>
            <a:r>
              <a:rPr lang="es-ES" b="0" dirty="0"/>
              <a:t> 22:5)</a:t>
            </a:r>
            <a:r>
              <a:rPr lang="es-ES" sz="600" dirty="0"/>
              <a:t>   </a:t>
            </a:r>
          </a:p>
        </p:txBody>
      </p:sp>
      <p:sp>
        <p:nvSpPr>
          <p:cNvPr id="3" name="Title 2">
            <a:extLst>
              <a:ext uri="{FF2B5EF4-FFF2-40B4-BE49-F238E27FC236}">
                <a16:creationId xmlns:a16="http://schemas.microsoft.com/office/drawing/2014/main" id="{79DB244E-1AFF-0744-8AAD-C34573DC3CF0}"/>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3271885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6D45A4-5D21-A147-81C2-39D70D270731}"/>
              </a:ext>
            </a:extLst>
          </p:cNvPr>
          <p:cNvSpPr>
            <a:spLocks noGrp="1"/>
          </p:cNvSpPr>
          <p:nvPr>
            <p:ph idx="1"/>
          </p:nvPr>
        </p:nvSpPr>
        <p:spPr/>
        <p:txBody>
          <a:bodyPr>
            <a:normAutofit/>
          </a:bodyPr>
          <a:lstStyle/>
          <a:p>
            <a:pPr lvl="3">
              <a:buFont typeface="+mj-lt"/>
              <a:buAutoNum type="alphaLcPeriod" startAt="7"/>
            </a:pPr>
            <a:r>
              <a:rPr lang="es-ES" b="0" dirty="0"/>
              <a:t>Apocalipsis 22:16 – “</a:t>
            </a:r>
            <a:r>
              <a:rPr lang="es-ES" b="0" i="1" dirty="0"/>
              <a:t>Yo Jesús he enviado mi ángel para daros testimonio de estas cosas en las iglesias. Yo soy la raíz y el linaje de David, la estrella resplandeciente de la mañana...”</a:t>
            </a:r>
            <a:r>
              <a:rPr lang="es-ES" b="0" dirty="0"/>
              <a:t>La </a:t>
            </a:r>
            <a:r>
              <a:rPr lang="es-ES" b="1" u="sng" dirty="0"/>
              <a:t>raíz</a:t>
            </a:r>
            <a:r>
              <a:rPr lang="es-ES" b="0" dirty="0"/>
              <a:t>: existió antes de David, habla de la eternidad de Cristo.</a:t>
            </a:r>
            <a:r>
              <a:rPr lang="es-ES" sz="600" dirty="0"/>
              <a:t>     </a:t>
            </a:r>
            <a:endParaRPr lang="en-US" b="0" dirty="0"/>
          </a:p>
          <a:p>
            <a:pPr lvl="4"/>
            <a:r>
              <a:rPr lang="es-ES" b="0" dirty="0"/>
              <a:t>La descendencia: nació como descendiente de David cumpliendo la promesa de un </a:t>
            </a:r>
            <a:r>
              <a:rPr lang="es-ES" b="1" u="sng" dirty="0"/>
              <a:t>rey</a:t>
            </a:r>
            <a:r>
              <a:rPr lang="es-ES" b="0" dirty="0"/>
              <a:t> eterno del linaje de David.</a:t>
            </a:r>
          </a:p>
        </p:txBody>
      </p:sp>
      <p:sp>
        <p:nvSpPr>
          <p:cNvPr id="3" name="Title 2">
            <a:extLst>
              <a:ext uri="{FF2B5EF4-FFF2-40B4-BE49-F238E27FC236}">
                <a16:creationId xmlns:a16="http://schemas.microsoft.com/office/drawing/2014/main" id="{64BFDED2-D3F6-C44A-8B4F-FF1EB55439F9}"/>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2275207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88F80-6590-FC4D-970A-FAA762775292}"/>
              </a:ext>
            </a:extLst>
          </p:cNvPr>
          <p:cNvSpPr>
            <a:spLocks noGrp="1"/>
          </p:cNvSpPr>
          <p:nvPr>
            <p:ph idx="1"/>
          </p:nvPr>
        </p:nvSpPr>
        <p:spPr/>
        <p:txBody>
          <a:bodyPr>
            <a:normAutofit/>
          </a:bodyPr>
          <a:lstStyle/>
          <a:p>
            <a:pPr lvl="3">
              <a:buFont typeface="+mj-lt"/>
              <a:buAutoNum type="alphaLcPeriod" startAt="8"/>
            </a:pPr>
            <a:r>
              <a:rPr lang="es-ES" b="0" dirty="0"/>
              <a:t>Dado que el pacto davídico es una expansión del aspecto de la </a:t>
            </a:r>
            <a:r>
              <a:rPr lang="es-ES" b="1" u="sng" dirty="0"/>
              <a:t>simiente</a:t>
            </a:r>
            <a:r>
              <a:rPr lang="es-ES" b="0" dirty="0"/>
              <a:t> del pacto </a:t>
            </a:r>
            <a:r>
              <a:rPr lang="es-ES" b="0" dirty="0" err="1"/>
              <a:t>abrahámico</a:t>
            </a:r>
            <a:r>
              <a:rPr lang="es-ES" b="0" dirty="0"/>
              <a:t>, es incondicional en su cumplimiento y estará en el reino milenario. (</a:t>
            </a:r>
            <a:r>
              <a:rPr lang="es-ES" b="0" dirty="0" err="1"/>
              <a:t>Apo</a:t>
            </a:r>
            <a:r>
              <a:rPr lang="es-ES" b="0" dirty="0"/>
              <a:t> 20:4, 22:16)</a:t>
            </a:r>
            <a:r>
              <a:rPr lang="es-ES" sz="600" dirty="0"/>
              <a:t>    </a:t>
            </a:r>
          </a:p>
        </p:txBody>
      </p:sp>
      <p:sp>
        <p:nvSpPr>
          <p:cNvPr id="3" name="Title 2">
            <a:extLst>
              <a:ext uri="{FF2B5EF4-FFF2-40B4-BE49-F238E27FC236}">
                <a16:creationId xmlns:a16="http://schemas.microsoft.com/office/drawing/2014/main" id="{1C1DC40B-3C63-5047-851C-38D07DF2F403}"/>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1500457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1F1DB4-2468-F74C-A348-AE859BEFED02}"/>
              </a:ext>
            </a:extLst>
          </p:cNvPr>
          <p:cNvSpPr>
            <a:spLocks noGrp="1"/>
          </p:cNvSpPr>
          <p:nvPr>
            <p:ph idx="1"/>
          </p:nvPr>
        </p:nvSpPr>
        <p:spPr/>
        <p:txBody>
          <a:bodyPr>
            <a:normAutofit/>
          </a:bodyPr>
          <a:lstStyle/>
          <a:p>
            <a:pPr lvl="3">
              <a:buFont typeface="+mj-lt"/>
              <a:buAutoNum type="alphaLcPeriod" startAt="9"/>
            </a:pPr>
            <a:r>
              <a:rPr lang="es-ES" b="0" dirty="0"/>
              <a:t>Comprender el pacto davídico significa que sabemos que la </a:t>
            </a:r>
            <a:r>
              <a:rPr lang="es-ES" b="1" u="sng" dirty="0"/>
              <a:t>paz</a:t>
            </a:r>
            <a:r>
              <a:rPr lang="es-ES" b="0" dirty="0"/>
              <a:t> mundial no vendrá a través de la actividad social y política de la iglesia.</a:t>
            </a:r>
            <a:r>
              <a:rPr lang="es-ES" sz="600" dirty="0"/>
              <a:t>       </a:t>
            </a:r>
            <a:endParaRPr lang="en-US" b="0" dirty="0"/>
          </a:p>
          <a:p>
            <a:pPr lvl="4"/>
            <a:r>
              <a:rPr lang="es-ES" b="0" dirty="0"/>
              <a:t>Mientras Israel permanezca en desobediencia, Jesucristo no volverá a gobernar en el </a:t>
            </a:r>
            <a:r>
              <a:rPr lang="es-ES" b="1" u="sng" dirty="0"/>
              <a:t>trono</a:t>
            </a:r>
            <a:r>
              <a:rPr lang="es-ES" b="0" dirty="0"/>
              <a:t> davídico.</a:t>
            </a:r>
            <a:r>
              <a:rPr lang="es-ES" sz="600" dirty="0"/>
              <a:t>       </a:t>
            </a:r>
            <a:endParaRPr lang="en-US" b="0" dirty="0"/>
          </a:p>
          <a:p>
            <a:pPr lvl="4"/>
            <a:r>
              <a:rPr lang="es-ES" b="0" dirty="0"/>
              <a:t>Actualmente, Jesús está sentado a la </a:t>
            </a:r>
            <a:r>
              <a:rPr lang="es-ES" b="1" u="sng" dirty="0"/>
              <a:t>diestra</a:t>
            </a:r>
            <a:r>
              <a:rPr lang="es-ES" b="0" dirty="0"/>
              <a:t> del trono del Padre, no en el trono de David.</a:t>
            </a:r>
            <a:r>
              <a:rPr lang="es-ES" sz="600" dirty="0"/>
              <a:t>   </a:t>
            </a:r>
          </a:p>
        </p:txBody>
      </p:sp>
      <p:sp>
        <p:nvSpPr>
          <p:cNvPr id="3" name="Title 2">
            <a:extLst>
              <a:ext uri="{FF2B5EF4-FFF2-40B4-BE49-F238E27FC236}">
                <a16:creationId xmlns:a16="http://schemas.microsoft.com/office/drawing/2014/main" id="{37A9AA8E-62BB-2144-BCDD-CD08994156C1}"/>
              </a:ext>
            </a:extLst>
          </p:cNvPr>
          <p:cNvSpPr>
            <a:spLocks noGrp="1"/>
          </p:cNvSpPr>
          <p:nvPr>
            <p:ph type="title"/>
          </p:nvPr>
        </p:nvSpPr>
        <p:spPr/>
        <p:txBody>
          <a:bodyPr/>
          <a:lstStyle/>
          <a:p>
            <a:pPr lvl="0"/>
            <a:r>
              <a:rPr lang="es-ES" sz="600" dirty="0"/>
              <a:t> </a:t>
            </a:r>
            <a:r>
              <a:rPr lang="es-ES_tradnl" dirty="0"/>
              <a:t>El Pacto Davídico</a:t>
            </a:r>
            <a:r>
              <a:rPr lang="es-ES_tradnl" b="0" dirty="0"/>
              <a:t> </a:t>
            </a:r>
            <a:endParaRPr lang="en-US" b="0" dirty="0"/>
          </a:p>
        </p:txBody>
      </p:sp>
    </p:spTree>
    <p:extLst>
      <p:ext uri="{BB962C8B-B14F-4D97-AF65-F5344CB8AC3E}">
        <p14:creationId xmlns:p14="http://schemas.microsoft.com/office/powerpoint/2010/main" val="2992331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D1C25B-32C3-EE46-9986-E2D80A059D57}"/>
              </a:ext>
            </a:extLst>
          </p:cNvPr>
          <p:cNvSpPr>
            <a:spLocks noGrp="1"/>
          </p:cNvSpPr>
          <p:nvPr>
            <p:ph idx="1"/>
          </p:nvPr>
        </p:nvSpPr>
        <p:spPr/>
        <p:txBody>
          <a:bodyPr>
            <a:normAutofit lnSpcReduction="10000"/>
          </a:bodyPr>
          <a:lstStyle/>
          <a:p>
            <a:pPr lvl="2">
              <a:buFont typeface="+mj-lt"/>
              <a:buAutoNum type="arabicPeriod" startAt="4"/>
            </a:pPr>
            <a:r>
              <a:rPr lang="es-ES" b="0" dirty="0"/>
              <a:t>Vivimos en anticipación de un futuro </a:t>
            </a:r>
            <a:r>
              <a:rPr lang="es-ES" b="1" u="sng" dirty="0"/>
              <a:t>reinado</a:t>
            </a:r>
            <a:r>
              <a:rPr lang="es-ES" b="0" u="sng" dirty="0"/>
              <a:t> </a:t>
            </a:r>
            <a:r>
              <a:rPr lang="es-ES" b="0" dirty="0"/>
              <a:t>literal de Jesucristo en la tierra.</a:t>
            </a:r>
            <a:r>
              <a:rPr lang="es-ES" sz="600" dirty="0"/>
              <a:t>      </a:t>
            </a:r>
            <a:endParaRPr lang="en-US" b="0" dirty="0"/>
          </a:p>
          <a:p>
            <a:pPr lvl="3">
              <a:buFont typeface="+mj-lt"/>
              <a:buAutoNum type="alphaLcPeriod"/>
            </a:pPr>
            <a:r>
              <a:rPr lang="es-ES" b="0" dirty="0"/>
              <a:t>El regreso de Cristo para establecer su reinado marcará el </a:t>
            </a:r>
            <a:r>
              <a:rPr lang="es-ES" b="1" u="sng" dirty="0"/>
              <a:t>comienzo</a:t>
            </a:r>
            <a:r>
              <a:rPr lang="es-ES" b="0" dirty="0"/>
              <a:t> del reino </a:t>
            </a:r>
            <a:r>
              <a:rPr lang="es-ES" b="0" dirty="0" err="1"/>
              <a:t>milenial</a:t>
            </a:r>
            <a:r>
              <a:rPr lang="es-ES" b="0" dirty="0"/>
              <a:t> (</a:t>
            </a:r>
            <a:r>
              <a:rPr lang="es-ES" b="0" dirty="0" err="1"/>
              <a:t>Apo</a:t>
            </a:r>
            <a:r>
              <a:rPr lang="es-ES" b="0" dirty="0"/>
              <a:t> 19-20).</a:t>
            </a:r>
            <a:r>
              <a:rPr lang="es-ES" sz="600" dirty="0"/>
              <a:t>      </a:t>
            </a:r>
            <a:endParaRPr lang="en-US" b="0" dirty="0"/>
          </a:p>
          <a:p>
            <a:pPr lvl="3">
              <a:buAutoNum type="alphaLcPeriod"/>
            </a:pPr>
            <a:r>
              <a:rPr lang="es-ES" b="0" dirty="0"/>
              <a:t>El </a:t>
            </a:r>
            <a:r>
              <a:rPr lang="es-ES" b="1" u="sng" dirty="0"/>
              <a:t>gobierno</a:t>
            </a:r>
            <a:r>
              <a:rPr lang="es-ES" b="0" dirty="0"/>
              <a:t> de Cristo será de Jerusalén. (</a:t>
            </a:r>
            <a:r>
              <a:rPr lang="es-ES" b="0" dirty="0" err="1"/>
              <a:t>Jer</a:t>
            </a:r>
            <a:r>
              <a:rPr lang="es-ES" b="0" dirty="0"/>
              <a:t> 3:17; </a:t>
            </a:r>
            <a:r>
              <a:rPr lang="es-ES" b="0" dirty="0" err="1"/>
              <a:t>Zac</a:t>
            </a:r>
            <a:r>
              <a:rPr lang="es-ES" b="0" dirty="0"/>
              <a:t> 14:16)</a:t>
            </a:r>
            <a:r>
              <a:rPr lang="es-ES" sz="600" dirty="0"/>
              <a:t>     </a:t>
            </a:r>
            <a:endParaRPr lang="en-US" b="0" dirty="0"/>
          </a:p>
          <a:p>
            <a:pPr lvl="3">
              <a:buAutoNum type="alphaLcPeriod"/>
            </a:pPr>
            <a:r>
              <a:rPr lang="es-ES" b="0" dirty="0"/>
              <a:t>El </a:t>
            </a:r>
            <a:r>
              <a:rPr lang="es-ES" b="1" u="sng" dirty="0"/>
              <a:t>gobierno</a:t>
            </a:r>
            <a:r>
              <a:rPr lang="es-ES" b="0" dirty="0"/>
              <a:t> de Cristo se extenderá sobre Israel. (</a:t>
            </a:r>
            <a:r>
              <a:rPr lang="es-ES" b="0" dirty="0" err="1"/>
              <a:t>Eze</a:t>
            </a:r>
            <a:r>
              <a:rPr lang="es-ES" b="0" dirty="0"/>
              <a:t> 37:21-28)</a:t>
            </a:r>
            <a:r>
              <a:rPr lang="es-ES" sz="600" dirty="0"/>
              <a:t>      </a:t>
            </a:r>
            <a:endParaRPr lang="en-US" b="0" dirty="0"/>
          </a:p>
          <a:p>
            <a:pPr lvl="3">
              <a:buAutoNum type="alphaLcPeriod"/>
            </a:pPr>
            <a:r>
              <a:rPr lang="es-ES" b="0" dirty="0"/>
              <a:t>El gobierno de Cristo se extenderá más allá de Israel a todas las naciones de la </a:t>
            </a:r>
            <a:r>
              <a:rPr lang="es-ES" b="1" u="sng" dirty="0"/>
              <a:t>tierra</a:t>
            </a:r>
            <a:r>
              <a:rPr lang="es-ES" b="0" dirty="0"/>
              <a:t>. (Sal 2:8; 72:8; Isa 49:6;  </a:t>
            </a:r>
            <a:r>
              <a:rPr lang="es-ES" b="0" dirty="0" err="1"/>
              <a:t>Zac</a:t>
            </a:r>
            <a:r>
              <a:rPr lang="es-ES" b="0" dirty="0"/>
              <a:t> 9:10)</a:t>
            </a:r>
            <a:r>
              <a:rPr lang="es-ES" sz="600" dirty="0"/>
              <a:t>     </a:t>
            </a:r>
          </a:p>
        </p:txBody>
      </p:sp>
      <p:sp>
        <p:nvSpPr>
          <p:cNvPr id="3" name="Title 2">
            <a:extLst>
              <a:ext uri="{FF2B5EF4-FFF2-40B4-BE49-F238E27FC236}">
                <a16:creationId xmlns:a16="http://schemas.microsoft.com/office/drawing/2014/main" id="{E1B8E271-1F7D-864A-9061-DC993C5A9E2A}"/>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3434882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0118DC-5CAE-3644-9B85-AFD3310464E0}"/>
              </a:ext>
            </a:extLst>
          </p:cNvPr>
          <p:cNvSpPr>
            <a:spLocks noGrp="1"/>
          </p:cNvSpPr>
          <p:nvPr>
            <p:ph idx="1"/>
          </p:nvPr>
        </p:nvSpPr>
        <p:spPr/>
        <p:txBody>
          <a:bodyPr>
            <a:normAutofit/>
          </a:bodyPr>
          <a:lstStyle/>
          <a:p>
            <a:pPr lvl="2">
              <a:buFont typeface="+mj-lt"/>
              <a:buAutoNum type="arabicPeriod" startAt="5"/>
            </a:pPr>
            <a:r>
              <a:rPr lang="es-ES" b="0" dirty="0"/>
              <a:t>La paz mundial no vendrá a través de la actividad </a:t>
            </a:r>
            <a:r>
              <a:rPr lang="es-ES" b="1" u="sng" dirty="0"/>
              <a:t>social</a:t>
            </a:r>
            <a:r>
              <a:rPr lang="es-ES" b="0" dirty="0"/>
              <a:t> y política del humanismo secular.</a:t>
            </a:r>
            <a:r>
              <a:rPr lang="es-ES" sz="600" dirty="0"/>
              <a:t>      </a:t>
            </a:r>
            <a:endParaRPr lang="en-US" b="0" dirty="0"/>
          </a:p>
          <a:p>
            <a:pPr lvl="3">
              <a:buFont typeface="+mj-lt"/>
              <a:buAutoNum type="alphaLcPeriod"/>
            </a:pPr>
            <a:r>
              <a:rPr lang="es-ES" b="0" dirty="0"/>
              <a:t>Isaías 2:4 - </a:t>
            </a:r>
            <a:r>
              <a:rPr lang="es-ES" b="0" i="1" dirty="0"/>
              <a:t>Y juzgará entre las naciones, y tomará decisiones para muchos pueblos; Y convertirán sus espadas en rejas de arado y sus lanzas en anzuelos de poda. La nación no levantará la espada contra la nación, y nunca más aprenderán la guerra. </a:t>
            </a:r>
            <a:r>
              <a:rPr lang="es-ES" b="0" dirty="0"/>
              <a:t>La audacia de la ONU para poner esta </a:t>
            </a:r>
            <a:r>
              <a:rPr lang="es-ES" b="1" u="sng" dirty="0"/>
              <a:t>cita</a:t>
            </a:r>
            <a:r>
              <a:rPr lang="es-ES" b="0" u="sng" dirty="0"/>
              <a:t> </a:t>
            </a:r>
            <a:r>
              <a:rPr lang="es-ES" b="0" dirty="0"/>
              <a:t>bíblica</a:t>
            </a:r>
            <a:r>
              <a:rPr lang="es-ES" b="0" u="sng" dirty="0"/>
              <a:t> </a:t>
            </a:r>
            <a:r>
              <a:rPr lang="es-ES" b="0" dirty="0"/>
              <a:t>en su edificio indica su desprecio por el pacto davídico y el plan de Dios.</a:t>
            </a:r>
            <a:r>
              <a:rPr lang="es-ES" sz="600" dirty="0"/>
              <a:t>  </a:t>
            </a:r>
          </a:p>
        </p:txBody>
      </p:sp>
      <p:sp>
        <p:nvSpPr>
          <p:cNvPr id="3" name="Title 2">
            <a:extLst>
              <a:ext uri="{FF2B5EF4-FFF2-40B4-BE49-F238E27FC236}">
                <a16:creationId xmlns:a16="http://schemas.microsoft.com/office/drawing/2014/main" id="{2CDA66F3-FC8A-0346-8E74-6BB23309EEE3}"/>
              </a:ext>
            </a:extLst>
          </p:cNvPr>
          <p:cNvSpPr>
            <a:spLocks noGrp="1"/>
          </p:cNvSpPr>
          <p:nvPr>
            <p:ph type="title"/>
          </p:nvPr>
        </p:nvSpPr>
        <p:spPr/>
        <p:txBody>
          <a:bodyPr/>
          <a:lstStyle/>
          <a:p>
            <a:r>
              <a:rPr lang="es-ES_tradnl" dirty="0"/>
              <a:t>El Pacto Davídico</a:t>
            </a:r>
            <a:r>
              <a:rPr lang="es-ES_tradnl" b="0" dirty="0"/>
              <a:t> </a:t>
            </a:r>
            <a:endParaRPr lang="en-US" b="0" dirty="0"/>
          </a:p>
        </p:txBody>
      </p:sp>
      <p:pic>
        <p:nvPicPr>
          <p:cNvPr id="5" name="Picture 4" descr="A statue of a person jumping in the air&#10;&#10;Description automatically generated">
            <a:extLst>
              <a:ext uri="{FF2B5EF4-FFF2-40B4-BE49-F238E27FC236}">
                <a16:creationId xmlns:a16="http://schemas.microsoft.com/office/drawing/2014/main" id="{7F54D086-9F28-D24C-92EE-97E50B6FE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51" y="2190750"/>
            <a:ext cx="1415829" cy="2114550"/>
          </a:xfrm>
          <a:prstGeom prst="rect">
            <a:avLst/>
          </a:prstGeom>
        </p:spPr>
      </p:pic>
    </p:spTree>
    <p:extLst>
      <p:ext uri="{BB962C8B-B14F-4D97-AF65-F5344CB8AC3E}">
        <p14:creationId xmlns:p14="http://schemas.microsoft.com/office/powerpoint/2010/main" val="119449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old-5208526_1920.jpg" descr="old-5208526_1920.jpg"/>
          <p:cNvPicPr>
            <a:picLocks noChangeAspect="1"/>
          </p:cNvPicPr>
          <p:nvPr/>
        </p:nvPicPr>
        <p:blipFill>
          <a:blip r:embed="rId3">
            <a:alphaModFix amt="63248"/>
          </a:blip>
          <a:srcRect t="19998" b="35001"/>
          <a:stretch>
            <a:fillRect/>
          </a:stretch>
        </p:blipFill>
        <p:spPr>
          <a:xfrm>
            <a:off x="571500" y="485272"/>
            <a:ext cx="8001000" cy="4500563"/>
          </a:xfrm>
          <a:prstGeom prst="rect">
            <a:avLst/>
          </a:prstGeom>
          <a:ln w="12700">
            <a:miter lim="400000"/>
          </a:ln>
        </p:spPr>
      </p:pic>
      <p:sp>
        <p:nvSpPr>
          <p:cNvPr id="296" name="Rectangle 37"/>
          <p:cNvSpPr/>
          <p:nvPr/>
        </p:nvSpPr>
        <p:spPr>
          <a:xfrm>
            <a:off x="3886200" y="3086100"/>
            <a:ext cx="1414463" cy="1243013"/>
          </a:xfrm>
          <a:prstGeom prst="rect">
            <a:avLst/>
          </a:prstGeom>
          <a:noFill/>
          <a:ln w="3175">
            <a:miter lim="400000"/>
          </a:ln>
        </p:spPr>
        <p:txBody>
          <a:bodyPr lIns="25717" tIns="25717" rIns="25717" bIns="25717" anchor="ct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297" name="WordArt 23"/>
          <p:cNvSpPr txBox="1"/>
          <p:nvPr/>
        </p:nvSpPr>
        <p:spPr>
          <a:xfrm>
            <a:off x="2686051" y="814389"/>
            <a:ext cx="3964781" cy="433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lnSpcReduction="10000"/>
          </a:bodyPr>
          <a:lstStyle>
            <a:lvl1pPr algn="ctr" defTabSz="596645">
              <a:defRPr sz="3828">
                <a:ln w="12700" cap="flat">
                  <a:solidFill>
                    <a:srgbClr val="FFFFFF"/>
                  </a:solidFill>
                  <a:prstDash val="solid"/>
                  <a:round/>
                </a:ln>
                <a:solidFill>
                  <a:srgbClr val="C3D69B"/>
                </a:solidFill>
                <a:effectLst>
                  <a:outerShdw dist="31251" dir="2700000" rotWithShape="0">
                    <a:srgbClr val="875B0D">
                      <a:alpha val="70000"/>
                    </a:srgbClr>
                  </a:outerShdw>
                </a:effectLst>
                <a:latin typeface="Calibri"/>
                <a:ea typeface="Calibri"/>
                <a:cs typeface="Calibri"/>
                <a:sym typeface="Calibri"/>
              </a:defRPr>
            </a:lvl1pPr>
          </a:lstStyle>
          <a:p>
            <a:r>
              <a:rPr sz="2871"/>
              <a:t>El Pacto Abrahámico</a:t>
            </a:r>
          </a:p>
        </p:txBody>
      </p:sp>
      <p:grpSp>
        <p:nvGrpSpPr>
          <p:cNvPr id="300" name="Group"/>
          <p:cNvGrpSpPr/>
          <p:nvPr/>
        </p:nvGrpSpPr>
        <p:grpSpPr>
          <a:xfrm>
            <a:off x="2943225" y="1457325"/>
            <a:ext cx="3386138" cy="1414463"/>
            <a:chOff x="0" y="0"/>
            <a:chExt cx="4514850" cy="1885950"/>
          </a:xfrm>
        </p:grpSpPr>
        <p:sp>
          <p:nvSpPr>
            <p:cNvPr id="298" name="AutoShape 24"/>
            <p:cNvSpPr/>
            <p:nvPr/>
          </p:nvSpPr>
          <p:spPr>
            <a:xfrm>
              <a:off x="0" y="0"/>
              <a:ext cx="4514850" cy="1885950"/>
            </a:xfrm>
            <a:prstGeom prst="star24">
              <a:avLst>
                <a:gd name="adj" fmla="val 37500"/>
              </a:avLst>
            </a:prstGeom>
            <a:solidFill>
              <a:srgbClr val="FFFB00"/>
            </a:solidFill>
            <a:ln w="3175" cap="flat">
              <a:solidFill>
                <a:srgbClr val="77933C"/>
              </a:solidFill>
              <a:prstDash val="solid"/>
              <a:miter lim="800000"/>
            </a:ln>
            <a:effectLst/>
          </p:spPr>
          <p:txBody>
            <a:bodyPr wrap="square" lIns="25717" tIns="25717" rIns="25717" bIns="25717" numCol="1" anchor="ctr">
              <a:noAutofit/>
            </a:bodyPr>
            <a:lstStyle/>
            <a:p>
              <a:pPr algn="ctr" defTabSz="514350">
                <a:defRPr sz="1200">
                  <a:latin typeface="Calibri"/>
                  <a:ea typeface="Calibri"/>
                  <a:cs typeface="Calibri"/>
                  <a:sym typeface="Calibri"/>
                </a:defRPr>
              </a:pPr>
              <a:endParaRPr sz="900"/>
            </a:p>
          </p:txBody>
        </p:sp>
        <p:sp>
          <p:nvSpPr>
            <p:cNvPr id="299" name="Text Box 28"/>
            <p:cNvSpPr txBox="1"/>
            <p:nvPr/>
          </p:nvSpPr>
          <p:spPr>
            <a:xfrm>
              <a:off x="740697" y="457200"/>
              <a:ext cx="3095376" cy="869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514350">
                <a:defRPr sz="2600" b="1" i="1">
                  <a:solidFill>
                    <a:srgbClr val="000000"/>
                  </a:solidFill>
                  <a:latin typeface="Calibri"/>
                  <a:ea typeface="Calibri"/>
                  <a:cs typeface="Calibri"/>
                  <a:sym typeface="Calibri"/>
                </a:defRPr>
              </a:pPr>
              <a:r>
                <a:rPr sz="1950"/>
                <a:t>Génesis 12:1-3</a:t>
              </a:r>
            </a:p>
            <a:p>
              <a:pPr algn="ctr" defTabSz="514350">
                <a:defRPr sz="2000" b="1" i="1">
                  <a:solidFill>
                    <a:srgbClr val="000000"/>
                  </a:solidFill>
                  <a:latin typeface="Calibri"/>
                  <a:ea typeface="Calibri"/>
                  <a:cs typeface="Calibri"/>
                  <a:sym typeface="Calibri"/>
                </a:defRPr>
              </a:pPr>
              <a:r>
                <a:rPr sz="1500"/>
                <a:t>“tierra, simiente, bendición</a:t>
              </a:r>
              <a:r>
                <a:rPr sz="1950"/>
                <a:t>”</a:t>
              </a:r>
            </a:p>
          </p:txBody>
        </p:sp>
      </p:grpSp>
      <p:sp>
        <p:nvSpPr>
          <p:cNvPr id="305" name="Rectangle 33"/>
          <p:cNvSpPr/>
          <p:nvPr/>
        </p:nvSpPr>
        <p:spPr>
          <a:xfrm>
            <a:off x="5643562" y="3086100"/>
            <a:ext cx="1414463" cy="1243013"/>
          </a:xfrm>
          <a:prstGeom prst="rect">
            <a:avLst/>
          </a:prstGeom>
          <a:ln w="12700">
            <a:miter lim="400000"/>
          </a:ln>
        </p:spPr>
        <p:txBody>
          <a:bodyPr lIns="25717" tIns="25717" rIns="25717" bIns="25717" anchor="ctr"/>
          <a:lstStyle/>
          <a:p>
            <a:pPr defTabSz="514350">
              <a:defRPr sz="1200">
                <a:latin typeface="Calibri"/>
                <a:ea typeface="Calibri"/>
                <a:cs typeface="Calibri"/>
                <a:sym typeface="Calibri"/>
              </a:defRPr>
            </a:pPr>
            <a:endParaRPr sz="900"/>
          </a:p>
        </p:txBody>
      </p:sp>
      <p:sp>
        <p:nvSpPr>
          <p:cNvPr id="306" name="Text Box 34"/>
          <p:cNvSpPr txBox="1"/>
          <p:nvPr/>
        </p:nvSpPr>
        <p:spPr>
          <a:xfrm>
            <a:off x="3661826" y="3128964"/>
            <a:ext cx="1840888"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514350">
              <a:defRPr sz="2400" b="1">
                <a:solidFill>
                  <a:srgbClr val="000000"/>
                </a:solidFill>
                <a:latin typeface="Calibri"/>
                <a:ea typeface="Calibri"/>
                <a:cs typeface="Calibri"/>
                <a:sym typeface="Calibri"/>
              </a:defRPr>
            </a:pPr>
            <a:r>
              <a:rPr dirty="0" err="1">
                <a:solidFill>
                  <a:srgbClr val="FFFF00"/>
                </a:solidFill>
              </a:rPr>
              <a:t>Pacto</a:t>
            </a:r>
            <a:endParaRPr dirty="0">
              <a:solidFill>
                <a:srgbClr val="FFFF00"/>
              </a:solidFill>
            </a:endParaRPr>
          </a:p>
          <a:p>
            <a:pPr algn="ctr" defTabSz="514350">
              <a:defRPr sz="2400" b="1">
                <a:solidFill>
                  <a:srgbClr val="000000"/>
                </a:solidFill>
                <a:latin typeface="Calibri"/>
                <a:ea typeface="Calibri"/>
                <a:cs typeface="Calibri"/>
                <a:sym typeface="Calibri"/>
              </a:defRPr>
            </a:pPr>
            <a:r>
              <a:rPr dirty="0" err="1">
                <a:solidFill>
                  <a:srgbClr val="FFFF00"/>
                </a:solidFill>
              </a:rPr>
              <a:t>Davídico</a:t>
            </a:r>
            <a:endParaRPr dirty="0">
              <a:solidFill>
                <a:srgbClr val="FFFF00"/>
              </a:solidFill>
            </a:endParaRPr>
          </a:p>
          <a:p>
            <a:pPr algn="ctr" defTabSz="514350">
              <a:defRPr sz="2400" i="1">
                <a:solidFill>
                  <a:srgbClr val="000000"/>
                </a:solidFill>
                <a:latin typeface="Calibri"/>
                <a:ea typeface="Calibri"/>
                <a:cs typeface="Calibri"/>
                <a:sym typeface="Calibri"/>
              </a:defRPr>
            </a:pPr>
            <a:r>
              <a:rPr dirty="0">
                <a:solidFill>
                  <a:srgbClr val="FFFF00"/>
                </a:solidFill>
              </a:rPr>
              <a:t>2 Sam 7:12-16</a:t>
            </a:r>
          </a:p>
          <a:p>
            <a:pPr algn="ctr" defTabSz="514350">
              <a:defRPr sz="2400" b="1" i="1">
                <a:solidFill>
                  <a:srgbClr val="000000"/>
                </a:solidFill>
                <a:latin typeface="Calibri"/>
                <a:ea typeface="Calibri"/>
                <a:cs typeface="Calibri"/>
                <a:sym typeface="Calibri"/>
              </a:defRPr>
            </a:pPr>
            <a:r>
              <a:rPr dirty="0">
                <a:solidFill>
                  <a:srgbClr val="FFFF00"/>
                </a:solidFill>
              </a:rPr>
              <a:t>“</a:t>
            </a:r>
            <a:r>
              <a:rPr dirty="0" err="1">
                <a:solidFill>
                  <a:srgbClr val="FFFF00"/>
                </a:solidFill>
              </a:rPr>
              <a:t>simiente</a:t>
            </a:r>
            <a:r>
              <a:rPr dirty="0">
                <a:solidFill>
                  <a:srgbClr val="FFFF00"/>
                </a:solidFill>
              </a:rPr>
              <a:t>”</a:t>
            </a:r>
          </a:p>
        </p:txBody>
      </p:sp>
      <p:sp>
        <p:nvSpPr>
          <p:cNvPr id="307" name="Text Box 35"/>
          <p:cNvSpPr txBox="1"/>
          <p:nvPr/>
        </p:nvSpPr>
        <p:spPr>
          <a:xfrm>
            <a:off x="5534353" y="3127641"/>
            <a:ext cx="1632882"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514350">
              <a:defRPr sz="2400" b="1">
                <a:solidFill>
                  <a:schemeClr val="accent6"/>
                </a:solidFill>
                <a:latin typeface="Calibri"/>
                <a:ea typeface="Calibri"/>
                <a:cs typeface="Calibri"/>
                <a:sym typeface="Calibri"/>
              </a:defRPr>
            </a:pPr>
            <a:r>
              <a:rPr dirty="0">
                <a:solidFill>
                  <a:srgbClr val="FFFF00"/>
                </a:solidFill>
              </a:rPr>
              <a:t>Nuevo</a:t>
            </a:r>
          </a:p>
          <a:p>
            <a:pPr algn="ctr" defTabSz="514350">
              <a:defRPr sz="2400" b="1">
                <a:solidFill>
                  <a:schemeClr val="accent6"/>
                </a:solidFill>
                <a:latin typeface="Calibri"/>
                <a:ea typeface="Calibri"/>
                <a:cs typeface="Calibri"/>
                <a:sym typeface="Calibri"/>
              </a:defRPr>
            </a:pPr>
            <a:r>
              <a:rPr dirty="0" err="1">
                <a:solidFill>
                  <a:srgbClr val="FFFF00"/>
                </a:solidFill>
              </a:rPr>
              <a:t>Pacto</a:t>
            </a:r>
            <a:endParaRPr dirty="0">
              <a:solidFill>
                <a:srgbClr val="FFFF00"/>
              </a:solidFill>
            </a:endParaRPr>
          </a:p>
          <a:p>
            <a:pPr algn="ctr" defTabSz="514350">
              <a:defRPr sz="2400" i="1">
                <a:solidFill>
                  <a:schemeClr val="accent6"/>
                </a:solidFill>
                <a:latin typeface="Calibri"/>
                <a:ea typeface="Calibri"/>
                <a:cs typeface="Calibri"/>
                <a:sym typeface="Calibri"/>
              </a:defRPr>
            </a:pPr>
            <a:r>
              <a:rPr dirty="0">
                <a:solidFill>
                  <a:srgbClr val="FFFF00"/>
                </a:solidFill>
              </a:rPr>
              <a:t>Jer. 31:31-34</a:t>
            </a:r>
          </a:p>
          <a:p>
            <a:pPr algn="ctr" defTabSz="514350">
              <a:defRPr sz="2400" b="1" i="1">
                <a:solidFill>
                  <a:schemeClr val="accent6"/>
                </a:solidFill>
                <a:latin typeface="Calibri"/>
                <a:ea typeface="Calibri"/>
                <a:cs typeface="Calibri"/>
                <a:sym typeface="Calibri"/>
              </a:defRPr>
            </a:pPr>
            <a:r>
              <a:rPr dirty="0">
                <a:solidFill>
                  <a:srgbClr val="FFFF00"/>
                </a:solidFill>
              </a:rPr>
              <a:t>“</a:t>
            </a:r>
            <a:r>
              <a:rPr dirty="0" err="1">
                <a:solidFill>
                  <a:srgbClr val="FFFF00"/>
                </a:solidFill>
              </a:rPr>
              <a:t>bendición</a:t>
            </a:r>
            <a:r>
              <a:rPr dirty="0">
                <a:solidFill>
                  <a:srgbClr val="FFFF00"/>
                </a:solidFill>
              </a:rPr>
              <a:t>”</a:t>
            </a:r>
          </a:p>
        </p:txBody>
      </p:sp>
      <p:sp>
        <p:nvSpPr>
          <p:cNvPr id="17" name="Text Box 34">
            <a:extLst>
              <a:ext uri="{FF2B5EF4-FFF2-40B4-BE49-F238E27FC236}">
                <a16:creationId xmlns:a16="http://schemas.microsoft.com/office/drawing/2014/main" id="{A867B24D-1482-8644-872C-2B44DD3622FC}"/>
              </a:ext>
            </a:extLst>
          </p:cNvPr>
          <p:cNvSpPr txBox="1"/>
          <p:nvPr/>
        </p:nvSpPr>
        <p:spPr>
          <a:xfrm>
            <a:off x="1568300" y="3164179"/>
            <a:ext cx="1606849"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514350">
              <a:defRPr sz="2400" b="1">
                <a:solidFill>
                  <a:srgbClr val="000000"/>
                </a:solidFill>
                <a:latin typeface="Calibri"/>
                <a:ea typeface="Calibri"/>
                <a:cs typeface="Calibri"/>
                <a:sym typeface="Calibri"/>
              </a:defRPr>
            </a:pPr>
            <a:r>
              <a:rPr lang="en-US" dirty="0" err="1">
                <a:solidFill>
                  <a:srgbClr val="FFFF00"/>
                </a:solidFill>
              </a:rPr>
              <a:t>Pacto</a:t>
            </a:r>
            <a:r>
              <a:rPr lang="en-US" dirty="0">
                <a:solidFill>
                  <a:srgbClr val="FFFF00"/>
                </a:solidFill>
              </a:rPr>
              <a:t> </a:t>
            </a:r>
          </a:p>
          <a:p>
            <a:pPr algn="ctr" defTabSz="514350">
              <a:defRPr sz="2400" b="1">
                <a:solidFill>
                  <a:srgbClr val="000000"/>
                </a:solidFill>
                <a:latin typeface="Calibri"/>
                <a:ea typeface="Calibri"/>
                <a:cs typeface="Calibri"/>
                <a:sym typeface="Calibri"/>
              </a:defRPr>
            </a:pPr>
            <a:r>
              <a:rPr lang="en-US" dirty="0" err="1">
                <a:solidFill>
                  <a:srgbClr val="FFFF00"/>
                </a:solidFill>
              </a:rPr>
              <a:t>Inmobiliario</a:t>
            </a:r>
            <a:endParaRPr lang="en-US" dirty="0">
              <a:solidFill>
                <a:srgbClr val="FFFF00"/>
              </a:solidFill>
            </a:endParaRPr>
          </a:p>
          <a:p>
            <a:pPr algn="ctr" defTabSz="514350">
              <a:defRPr sz="2400" i="1">
                <a:solidFill>
                  <a:srgbClr val="000000"/>
                </a:solidFill>
                <a:latin typeface="Calibri"/>
                <a:ea typeface="Calibri"/>
                <a:cs typeface="Calibri"/>
                <a:sym typeface="Calibri"/>
              </a:defRPr>
            </a:pPr>
            <a:r>
              <a:rPr lang="en-US" dirty="0">
                <a:solidFill>
                  <a:srgbClr val="FFFF00"/>
                </a:solidFill>
              </a:rPr>
              <a:t>Deut. 29-30</a:t>
            </a:r>
          </a:p>
          <a:p>
            <a:pPr algn="ctr" defTabSz="514350">
              <a:defRPr sz="2400" b="1" i="1">
                <a:solidFill>
                  <a:srgbClr val="000000"/>
                </a:solidFill>
                <a:latin typeface="Calibri"/>
                <a:ea typeface="Calibri"/>
                <a:cs typeface="Calibri"/>
                <a:sym typeface="Calibri"/>
              </a:defRPr>
            </a:pPr>
            <a:r>
              <a:rPr lang="en-US" dirty="0">
                <a:solidFill>
                  <a:srgbClr val="FFFF00"/>
                </a:solidFill>
              </a:rPr>
              <a:t>“tierra”</a:t>
            </a:r>
          </a:p>
        </p:txBody>
      </p:sp>
    </p:spTree>
    <p:extLst>
      <p:ext uri="{BB962C8B-B14F-4D97-AF65-F5344CB8AC3E}">
        <p14:creationId xmlns:p14="http://schemas.microsoft.com/office/powerpoint/2010/main" val="92599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iterate>
                                    <p:tmAbs val="0"/>
                                  </p:iterate>
                                  <p:childTnLst>
                                    <p:set>
                                      <p:cBhvr>
                                        <p:cTn id="6" fill="hold"/>
                                        <p:tgtEl>
                                          <p:spTgt spid="300"/>
                                        </p:tgtEl>
                                        <p:attrNameLst>
                                          <p:attrName>style.visibility</p:attrName>
                                        </p:attrNameLst>
                                      </p:cBhvr>
                                      <p:to>
                                        <p:strVal val="visible"/>
                                      </p:to>
                                    </p:set>
                                    <p:anim calcmode="lin" valueType="num">
                                      <p:cBhvr>
                                        <p:cTn id="7" dur="1500" fill="hold"/>
                                        <p:tgtEl>
                                          <p:spTgt spid="300"/>
                                        </p:tgtEl>
                                        <p:attrNameLst>
                                          <p:attrName>ppt_w</p:attrName>
                                        </p:attrNameLst>
                                      </p:cBhvr>
                                      <p:tavLst>
                                        <p:tav tm="0" fmla="#ppt_w*sin(2.5*pi*$)">
                                          <p:val>
                                            <p:fltVal val="0"/>
                                          </p:val>
                                        </p:tav>
                                        <p:tav tm="100000">
                                          <p:val>
                                            <p:fltVal val="1"/>
                                          </p:val>
                                        </p:tav>
                                      </p:tavLst>
                                    </p:anim>
                                    <p:anim calcmode="lin" valueType="num">
                                      <p:cBhvr>
                                        <p:cTn id="8" dur="1500" fill="hold"/>
                                        <p:tgtEl>
                                          <p:spTgt spid="30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1468DB-2F7B-6640-9D3C-246E35015C5E}"/>
              </a:ext>
            </a:extLst>
          </p:cNvPr>
          <p:cNvSpPr>
            <a:spLocks noGrp="1"/>
          </p:cNvSpPr>
          <p:nvPr>
            <p:ph idx="1"/>
          </p:nvPr>
        </p:nvSpPr>
        <p:spPr/>
        <p:txBody>
          <a:bodyPr>
            <a:normAutofit/>
          </a:bodyPr>
          <a:lstStyle/>
          <a:p>
            <a:pPr lvl="3">
              <a:buFont typeface="+mj-lt"/>
              <a:buAutoNum type="alphaLcPeriod" startAt="2"/>
            </a:pPr>
            <a:r>
              <a:rPr lang="es-ES" b="0" dirty="0"/>
              <a:t>Han eliminado al Príncipe de la </a:t>
            </a:r>
            <a:r>
              <a:rPr lang="es-ES" b="1" u="sng" dirty="0"/>
              <a:t>Paz</a:t>
            </a:r>
            <a:r>
              <a:rPr lang="es-ES" b="0" dirty="0"/>
              <a:t> de la fórmula al colocarse en su posición.</a:t>
            </a:r>
            <a:r>
              <a:rPr lang="es-ES" sz="600" dirty="0"/>
              <a:t>     </a:t>
            </a:r>
            <a:endParaRPr lang="en-US" b="0" dirty="0"/>
          </a:p>
          <a:p>
            <a:pPr lvl="4"/>
            <a:r>
              <a:rPr lang="es-ES" b="0" dirty="0"/>
              <a:t>La paz permanente a través del humanismo es imposible, ya que está en contra del Creador: es el sistema de pensamiento del dios del </a:t>
            </a:r>
            <a:r>
              <a:rPr lang="es-ES" b="1" u="sng" dirty="0"/>
              <a:t>mundo</a:t>
            </a:r>
            <a:r>
              <a:rPr lang="es-ES" b="0" dirty="0"/>
              <a:t> y no el Dios de la creación.</a:t>
            </a:r>
            <a:r>
              <a:rPr lang="es-ES" sz="600" dirty="0"/>
              <a:t>       </a:t>
            </a:r>
            <a:endParaRPr lang="en-US" b="0" dirty="0"/>
          </a:p>
          <a:p>
            <a:pPr lvl="4"/>
            <a:r>
              <a:rPr lang="es-ES" b="0" dirty="0"/>
              <a:t>El mundo predicará “paz a cualquier costo” pero están mintiendo: el </a:t>
            </a:r>
            <a:r>
              <a:rPr lang="es-ES" b="1" u="sng" dirty="0"/>
              <a:t>costo</a:t>
            </a:r>
            <a:r>
              <a:rPr lang="es-ES" b="0" u="sng" dirty="0"/>
              <a:t> </a:t>
            </a:r>
            <a:r>
              <a:rPr lang="es-ES" b="0" dirty="0"/>
              <a:t>es la humildad de someterse ante el Creador y no lo harán. (1 </a:t>
            </a:r>
            <a:r>
              <a:rPr lang="es-ES" b="0" dirty="0" err="1"/>
              <a:t>Tes</a:t>
            </a:r>
            <a:r>
              <a:rPr lang="es-ES" b="0" dirty="0"/>
              <a:t> 5:3)</a:t>
            </a:r>
            <a:r>
              <a:rPr lang="es-ES" sz="600" dirty="0"/>
              <a:t>     </a:t>
            </a:r>
          </a:p>
        </p:txBody>
      </p:sp>
      <p:sp>
        <p:nvSpPr>
          <p:cNvPr id="3" name="Title 2">
            <a:extLst>
              <a:ext uri="{FF2B5EF4-FFF2-40B4-BE49-F238E27FC236}">
                <a16:creationId xmlns:a16="http://schemas.microsoft.com/office/drawing/2014/main" id="{4F2DD3E2-DC8E-C344-8511-B9286F59418B}"/>
              </a:ext>
            </a:extLst>
          </p:cNvPr>
          <p:cNvSpPr>
            <a:spLocks noGrp="1"/>
          </p:cNvSpPr>
          <p:nvPr>
            <p:ph type="title"/>
          </p:nvPr>
        </p:nvSpPr>
        <p:spPr/>
        <p:txBody>
          <a:bodyPr/>
          <a:lstStyle/>
          <a:p>
            <a:pPr lvl="0"/>
            <a:r>
              <a:rPr lang="es-ES_tradnl" dirty="0"/>
              <a:t>El Pacto Davídico</a:t>
            </a:r>
            <a:r>
              <a:rPr lang="es-ES_tradnl" sz="600" dirty="0"/>
              <a:t> </a:t>
            </a:r>
            <a:r>
              <a:rPr lang="es-ES" sz="600" dirty="0"/>
              <a:t>  </a:t>
            </a:r>
            <a:endParaRPr lang="en-US" b="0" dirty="0"/>
          </a:p>
        </p:txBody>
      </p:sp>
    </p:spTree>
    <p:extLst>
      <p:ext uri="{BB962C8B-B14F-4D97-AF65-F5344CB8AC3E}">
        <p14:creationId xmlns:p14="http://schemas.microsoft.com/office/powerpoint/2010/main" val="2963700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D6ACE2-EDC0-B640-8E6C-21555870F042}"/>
              </a:ext>
            </a:extLst>
          </p:cNvPr>
          <p:cNvSpPr>
            <a:spLocks noGrp="1"/>
          </p:cNvSpPr>
          <p:nvPr>
            <p:ph idx="1"/>
          </p:nvPr>
        </p:nvSpPr>
        <p:spPr/>
        <p:txBody>
          <a:bodyPr>
            <a:normAutofit/>
          </a:bodyPr>
          <a:lstStyle/>
          <a:p>
            <a:pPr lvl="4">
              <a:buFont typeface="+mj-lt"/>
              <a:buAutoNum type="arabicParenR" startAt="3"/>
            </a:pPr>
            <a:r>
              <a:rPr lang="es-ES" b="0" dirty="0"/>
              <a:t>Isaías 9:6-7 - ”</a:t>
            </a:r>
            <a:r>
              <a:rPr lang="es-ES" b="0" i="1" dirty="0"/>
              <a:t>Porque un niño nos es nacido, hijo nos es dado, y el principado sobre su hombro; y se llamará su nombre Admirable, Consejero, Dios Fuerte, Padre Eterno, Príncipe de Paz. Lo dilatado de su imperio y la paz no tendrán límite, sobre el trono de David y sobre su reino, disponiéndolo y confirmándolo en juicio y en justicia desde ahora y para siempre. El celo de Jehová de los ejércitos hará esto</a:t>
            </a:r>
            <a:r>
              <a:rPr lang="es-ES" b="0" dirty="0"/>
              <a:t>.” La </a:t>
            </a:r>
            <a:r>
              <a:rPr lang="es-ES" b="1" u="sng" dirty="0"/>
              <a:t>paz</a:t>
            </a:r>
            <a:r>
              <a:rPr lang="es-ES" b="0" u="sng" dirty="0"/>
              <a:t> </a:t>
            </a:r>
            <a:r>
              <a:rPr lang="es-ES" b="0" dirty="0"/>
              <a:t>duradera solo llegará cuando el Príncipe de la Paz gobierne personalmente la tierra sobre el trono de David.</a:t>
            </a:r>
            <a:r>
              <a:rPr lang="es-ES" sz="600" dirty="0"/>
              <a:t>  </a:t>
            </a:r>
          </a:p>
        </p:txBody>
      </p:sp>
      <p:sp>
        <p:nvSpPr>
          <p:cNvPr id="3" name="Title 2">
            <a:extLst>
              <a:ext uri="{FF2B5EF4-FFF2-40B4-BE49-F238E27FC236}">
                <a16:creationId xmlns:a16="http://schemas.microsoft.com/office/drawing/2014/main" id="{9FB8026F-7371-F748-9623-C55C139F74E7}"/>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3065805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FA03D6-8977-1E49-AE03-15BAD4AFFAD9}"/>
              </a:ext>
            </a:extLst>
          </p:cNvPr>
          <p:cNvSpPr>
            <a:spLocks noGrp="1"/>
          </p:cNvSpPr>
          <p:nvPr>
            <p:ph idx="1"/>
          </p:nvPr>
        </p:nvSpPr>
        <p:spPr/>
        <p:txBody>
          <a:bodyPr/>
          <a:lstStyle/>
          <a:p>
            <a:pPr lvl="4">
              <a:buFont typeface="+mj-lt"/>
              <a:buAutoNum type="arabicParenR" startAt="4"/>
            </a:pPr>
            <a:r>
              <a:rPr lang="es-ES" b="0" dirty="0"/>
              <a:t>Hasta entonces, no te encuentres apoyando el plan fabricado de falsa </a:t>
            </a:r>
            <a:r>
              <a:rPr lang="es-ES" b="1" u="sng" dirty="0"/>
              <a:t>paz</a:t>
            </a:r>
            <a:r>
              <a:rPr lang="es-ES" b="0" dirty="0"/>
              <a:t> del enemigo.</a:t>
            </a:r>
            <a:r>
              <a:rPr lang="es-ES" sz="600" dirty="0"/>
              <a:t>       </a:t>
            </a:r>
            <a:endParaRPr lang="en-US" b="0" dirty="0"/>
          </a:p>
        </p:txBody>
      </p:sp>
      <p:sp>
        <p:nvSpPr>
          <p:cNvPr id="3" name="Title 2">
            <a:extLst>
              <a:ext uri="{FF2B5EF4-FFF2-40B4-BE49-F238E27FC236}">
                <a16:creationId xmlns:a16="http://schemas.microsoft.com/office/drawing/2014/main" id="{C95A8408-8D85-F443-8C79-BFDDE276B057}"/>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4026717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ectangle"/>
          <p:cNvSpPr/>
          <p:nvPr/>
        </p:nvSpPr>
        <p:spPr>
          <a:xfrm>
            <a:off x="1135744" y="648599"/>
            <a:ext cx="6872513" cy="3846302"/>
          </a:xfrm>
          <a:prstGeom prst="rect">
            <a:avLst/>
          </a:prstGeom>
          <a:solidFill>
            <a:srgbClr val="FFFFFF"/>
          </a:solidFill>
          <a:ln w="12700">
            <a:solidFill>
              <a:srgbClr val="969913"/>
            </a:solidFill>
          </a:ln>
        </p:spPr>
        <p:txBody>
          <a:bodyPr lIns="0" tIns="0" rIns="0" bIns="0"/>
          <a:lstStyle/>
          <a:p>
            <a:pPr defTabSz="514350">
              <a:defRPr sz="1200">
                <a:solidFill>
                  <a:srgbClr val="001B52"/>
                </a:solidFill>
                <a:latin typeface="Franklin Gothic Medium"/>
                <a:ea typeface="Franklin Gothic Medium"/>
                <a:cs typeface="Franklin Gothic Medium"/>
                <a:sym typeface="Franklin Gothic Medium"/>
              </a:defRPr>
            </a:pPr>
            <a:endParaRPr sz="900"/>
          </a:p>
        </p:txBody>
      </p:sp>
      <p:sp>
        <p:nvSpPr>
          <p:cNvPr id="522" name="Rectangle 29"/>
          <p:cNvSpPr/>
          <p:nvPr/>
        </p:nvSpPr>
        <p:spPr>
          <a:xfrm>
            <a:off x="4445385" y="1483548"/>
            <a:ext cx="676025" cy="226899"/>
          </a:xfrm>
          <a:prstGeom prst="rect">
            <a:avLst/>
          </a:prstGeom>
          <a:solidFill>
            <a:srgbClr val="DDDDDD"/>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27" name="Rectangle 36"/>
          <p:cNvSpPr/>
          <p:nvPr/>
        </p:nvSpPr>
        <p:spPr>
          <a:xfrm>
            <a:off x="4416707" y="2477460"/>
            <a:ext cx="637665" cy="226899"/>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grpSp>
        <p:nvGrpSpPr>
          <p:cNvPr id="530" name="Group"/>
          <p:cNvGrpSpPr/>
          <p:nvPr/>
        </p:nvGrpSpPr>
        <p:grpSpPr>
          <a:xfrm>
            <a:off x="5415589" y="2321893"/>
            <a:ext cx="1183277" cy="1814121"/>
            <a:chOff x="0" y="0"/>
            <a:chExt cx="1577700" cy="2418826"/>
          </a:xfrm>
        </p:grpSpPr>
        <p:sp>
          <p:nvSpPr>
            <p:cNvPr id="528" name="Rectangle 32"/>
            <p:cNvSpPr/>
            <p:nvPr/>
          </p:nvSpPr>
          <p:spPr>
            <a:xfrm>
              <a:off x="0" y="0"/>
              <a:ext cx="1338368" cy="311959"/>
            </a:xfrm>
            <a:prstGeom prst="rect">
              <a:avLst/>
            </a:prstGeom>
            <a:solidFill>
              <a:srgbClr val="DDDDDD"/>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29" name="Down Arrow 33"/>
            <p:cNvSpPr/>
            <p:nvPr/>
          </p:nvSpPr>
          <p:spPr>
            <a:xfrm>
              <a:off x="830463" y="0"/>
              <a:ext cx="747238" cy="2418827"/>
            </a:xfrm>
            <a:custGeom>
              <a:avLst/>
              <a:gdLst/>
              <a:ahLst/>
              <a:cxnLst>
                <a:cxn ang="0">
                  <a:pos x="wd2" y="hd2"/>
                </a:cxn>
                <a:cxn ang="5400000">
                  <a:pos x="wd2" y="hd2"/>
                </a:cxn>
                <a:cxn ang="10800000">
                  <a:pos x="wd2" y="hd2"/>
                </a:cxn>
                <a:cxn ang="16200000">
                  <a:pos x="wd2" y="hd2"/>
                </a:cxn>
              </a:cxnLst>
              <a:rect l="0" t="0" r="r" b="b"/>
              <a:pathLst>
                <a:path w="21600" h="21600" extrusionOk="0">
                  <a:moveTo>
                    <a:pt x="0" y="16133"/>
                  </a:moveTo>
                  <a:lnTo>
                    <a:pt x="5400" y="16133"/>
                  </a:lnTo>
                  <a:lnTo>
                    <a:pt x="5400" y="0"/>
                  </a:lnTo>
                  <a:lnTo>
                    <a:pt x="16200" y="0"/>
                  </a:lnTo>
                  <a:lnTo>
                    <a:pt x="16200" y="16133"/>
                  </a:lnTo>
                  <a:lnTo>
                    <a:pt x="21600" y="16133"/>
                  </a:lnTo>
                  <a:lnTo>
                    <a:pt x="10800" y="21600"/>
                  </a:lnTo>
                  <a:close/>
                </a:path>
              </a:pathLst>
            </a:custGeom>
            <a:solidFill>
              <a:srgbClr val="DDDDDD"/>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grpSp>
        <p:nvGrpSpPr>
          <p:cNvPr id="533" name="Group"/>
          <p:cNvGrpSpPr/>
          <p:nvPr/>
        </p:nvGrpSpPr>
        <p:grpSpPr>
          <a:xfrm>
            <a:off x="2466146" y="1469128"/>
            <a:ext cx="1546421" cy="932173"/>
            <a:chOff x="0" y="0"/>
            <a:chExt cx="2061893" cy="1242896"/>
          </a:xfrm>
        </p:grpSpPr>
        <p:sp>
          <p:nvSpPr>
            <p:cNvPr id="531" name="Rectangle 30"/>
            <p:cNvSpPr/>
            <p:nvPr/>
          </p:nvSpPr>
          <p:spPr>
            <a:xfrm>
              <a:off x="0" y="0"/>
              <a:ext cx="306457" cy="1242897"/>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32" name="Rectangle 29"/>
            <p:cNvSpPr/>
            <p:nvPr/>
          </p:nvSpPr>
          <p:spPr>
            <a:xfrm>
              <a:off x="305981" y="0"/>
              <a:ext cx="1755913" cy="302531"/>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34" name="Rectangle 28"/>
          <p:cNvSpPr/>
          <p:nvPr/>
        </p:nvSpPr>
        <p:spPr>
          <a:xfrm>
            <a:off x="3093554" y="2463042"/>
            <a:ext cx="459687" cy="226898"/>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35" name="TextBox 15"/>
          <p:cNvSpPr txBox="1"/>
          <p:nvPr/>
        </p:nvSpPr>
        <p:spPr>
          <a:xfrm>
            <a:off x="2030537" y="2387084"/>
            <a:ext cx="1057256" cy="328935"/>
          </a:xfrm>
          <a:prstGeom prst="rect">
            <a:avLst/>
          </a:prstGeom>
          <a:solidFill>
            <a:srgbClr val="FFFB00"/>
          </a:solidFill>
          <a:ln w="3175">
            <a:solidFill>
              <a:srgbClr val="77933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spAutoFit/>
          </a:bodyPr>
          <a:lstStyle/>
          <a:p>
            <a:pPr algn="ctr" defTabSz="257175">
              <a:defRPr sz="1200" b="1">
                <a:solidFill>
                  <a:srgbClr val="000000"/>
                </a:solidFill>
                <a:latin typeface="Calibri"/>
                <a:ea typeface="Calibri"/>
                <a:cs typeface="Calibri"/>
                <a:sym typeface="Calibri"/>
              </a:defRPr>
            </a:pPr>
            <a:r>
              <a:rPr sz="900"/>
              <a:t>Pacto Abrahámico</a:t>
            </a:r>
          </a:p>
          <a:p>
            <a:pPr algn="ctr" defTabSz="257175">
              <a:defRPr sz="1200">
                <a:solidFill>
                  <a:srgbClr val="000000"/>
                </a:solidFill>
                <a:latin typeface="Calibri"/>
                <a:ea typeface="Calibri"/>
                <a:cs typeface="Calibri"/>
                <a:sym typeface="Calibri"/>
              </a:defRPr>
            </a:pPr>
            <a:r>
              <a:rPr sz="900"/>
              <a:t>Gen 12:1-3</a:t>
            </a:r>
          </a:p>
        </p:txBody>
      </p:sp>
      <p:grpSp>
        <p:nvGrpSpPr>
          <p:cNvPr id="538" name="Group"/>
          <p:cNvGrpSpPr/>
          <p:nvPr/>
        </p:nvGrpSpPr>
        <p:grpSpPr>
          <a:xfrm>
            <a:off x="3299889" y="1285917"/>
            <a:ext cx="1143004" cy="554536"/>
            <a:chOff x="0" y="0"/>
            <a:chExt cx="1524004" cy="739379"/>
          </a:xfrm>
        </p:grpSpPr>
        <p:sp>
          <p:nvSpPr>
            <p:cNvPr id="536" name="Rectangle 9"/>
            <p:cNvSpPr/>
            <p:nvPr/>
          </p:nvSpPr>
          <p:spPr>
            <a:xfrm>
              <a:off x="0" y="0"/>
              <a:ext cx="1524004" cy="739379"/>
            </a:xfrm>
            <a:prstGeom prst="rect">
              <a:avLst/>
            </a:prstGeom>
            <a:solidFill>
              <a:srgbClr val="92D050"/>
            </a:solidFill>
            <a:ln w="3175" cap="flat">
              <a:noFill/>
              <a:miter lim="400000"/>
            </a:ln>
            <a:effectLst/>
          </p:spPr>
          <p:txBody>
            <a:bodyPr wrap="square" lIns="0" tIns="0" rIns="0" bIns="0" numCol="1" anchor="ctr">
              <a:noAutofit/>
            </a:bodyP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537" name="TextBox 16"/>
            <p:cNvSpPr txBox="1"/>
            <p:nvPr/>
          </p:nvSpPr>
          <p:spPr>
            <a:xfrm>
              <a:off x="179152" y="21075"/>
              <a:ext cx="1165702" cy="6232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dirty="0" err="1"/>
                <a:t>Pacto</a:t>
              </a:r>
              <a:r>
                <a:rPr sz="900" dirty="0"/>
                <a:t> </a:t>
              </a:r>
              <a:r>
                <a:rPr sz="900" dirty="0" err="1"/>
                <a:t>Imobiliario</a:t>
              </a:r>
              <a:endParaRPr sz="900" dirty="0"/>
            </a:p>
            <a:p>
              <a:pPr algn="ctr" defTabSz="257175">
                <a:defRPr sz="1200">
                  <a:solidFill>
                    <a:srgbClr val="000000"/>
                  </a:solidFill>
                  <a:latin typeface="Calibri"/>
                  <a:ea typeface="Calibri"/>
                  <a:cs typeface="Calibri"/>
                  <a:sym typeface="Calibri"/>
                </a:defRPr>
              </a:pPr>
              <a:r>
                <a:rPr sz="900" dirty="0"/>
                <a:t>“</a:t>
              </a:r>
              <a:r>
                <a:rPr sz="900" i="1" dirty="0"/>
                <a:t>Tierra</a:t>
              </a:r>
              <a:r>
                <a:rPr sz="900" dirty="0"/>
                <a:t>” </a:t>
              </a:r>
              <a:br>
                <a:rPr sz="900" dirty="0"/>
              </a:br>
              <a:r>
                <a:rPr sz="900" dirty="0" err="1"/>
                <a:t>Deut</a:t>
              </a:r>
              <a:r>
                <a:rPr sz="900" dirty="0"/>
                <a:t> .29-30</a:t>
              </a:r>
            </a:p>
          </p:txBody>
        </p:sp>
      </p:grpSp>
      <p:grpSp>
        <p:nvGrpSpPr>
          <p:cNvPr id="541" name="Group"/>
          <p:cNvGrpSpPr/>
          <p:nvPr/>
        </p:nvGrpSpPr>
        <p:grpSpPr>
          <a:xfrm>
            <a:off x="3299889" y="2319903"/>
            <a:ext cx="1143004" cy="531682"/>
            <a:chOff x="0" y="0"/>
            <a:chExt cx="1524004" cy="708907"/>
          </a:xfrm>
        </p:grpSpPr>
        <p:sp>
          <p:nvSpPr>
            <p:cNvPr id="539" name="Rectangle 10"/>
            <p:cNvSpPr/>
            <p:nvPr/>
          </p:nvSpPr>
          <p:spPr>
            <a:xfrm>
              <a:off x="0" y="21450"/>
              <a:ext cx="1524004" cy="687457"/>
            </a:xfrm>
            <a:prstGeom prst="rect">
              <a:avLst/>
            </a:prstGeom>
            <a:solidFill>
              <a:srgbClr val="00B0F0"/>
            </a:solidFill>
            <a:ln w="3175" cap="flat">
              <a:noFill/>
              <a:miter lim="400000"/>
            </a:ln>
            <a:effectLst/>
          </p:spPr>
          <p:txBody>
            <a:bodyPr wrap="square" lIns="0" tIns="0" rIns="0" bIns="0" numCol="1" anchor="ctr">
              <a:noAutofit/>
            </a:bodyP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540" name="TextBox 17"/>
            <p:cNvSpPr txBox="1"/>
            <p:nvPr/>
          </p:nvSpPr>
          <p:spPr>
            <a:xfrm>
              <a:off x="26652" y="0"/>
              <a:ext cx="1470699" cy="6232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dirty="0" err="1"/>
                <a:t>Pacto</a:t>
              </a:r>
              <a:r>
                <a:rPr sz="900" dirty="0"/>
                <a:t> </a:t>
              </a:r>
              <a:r>
                <a:rPr sz="900" dirty="0" err="1"/>
                <a:t>Davídico</a:t>
              </a:r>
              <a:endParaRPr sz="900" dirty="0"/>
            </a:p>
            <a:p>
              <a:pPr algn="ctr" defTabSz="257175">
                <a:defRPr sz="1200">
                  <a:solidFill>
                    <a:srgbClr val="000000"/>
                  </a:solidFill>
                  <a:latin typeface="Calibri"/>
                  <a:ea typeface="Calibri"/>
                  <a:cs typeface="Calibri"/>
                  <a:sym typeface="Calibri"/>
                </a:defRPr>
              </a:pPr>
              <a:r>
                <a:rPr sz="900" dirty="0"/>
                <a:t>“</a:t>
              </a:r>
              <a:r>
                <a:rPr sz="900" i="1" dirty="0" err="1"/>
                <a:t>Simiente</a:t>
              </a:r>
              <a:r>
                <a:rPr sz="900" dirty="0"/>
                <a:t>” </a:t>
              </a:r>
              <a:br>
                <a:rPr sz="900" dirty="0"/>
              </a:br>
              <a:r>
                <a:rPr sz="900" dirty="0"/>
                <a:t>2 Sam 7:11-17</a:t>
              </a:r>
            </a:p>
          </p:txBody>
        </p:sp>
      </p:grpSp>
      <p:grpSp>
        <p:nvGrpSpPr>
          <p:cNvPr id="544" name="Group"/>
          <p:cNvGrpSpPr/>
          <p:nvPr/>
        </p:nvGrpSpPr>
        <p:grpSpPr>
          <a:xfrm>
            <a:off x="6325097" y="4146481"/>
            <a:ext cx="970050" cy="354083"/>
            <a:chOff x="0" y="0"/>
            <a:chExt cx="1293398" cy="472108"/>
          </a:xfrm>
        </p:grpSpPr>
        <p:sp>
          <p:nvSpPr>
            <p:cNvPr id="542" name="Rectangle 7"/>
            <p:cNvSpPr/>
            <p:nvPr/>
          </p:nvSpPr>
          <p:spPr>
            <a:xfrm>
              <a:off x="0" y="0"/>
              <a:ext cx="1293399" cy="472109"/>
            </a:xfrm>
            <a:prstGeom prst="rect">
              <a:avLst/>
            </a:prstGeom>
            <a:solidFill>
              <a:srgbClr val="FFBD16"/>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3" name="TextBox 19"/>
            <p:cNvSpPr txBox="1"/>
            <p:nvPr/>
          </p:nvSpPr>
          <p:spPr>
            <a:xfrm>
              <a:off x="33378" y="111933"/>
              <a:ext cx="1226642" cy="2631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a:t>Reino Milenial</a:t>
              </a:r>
            </a:p>
          </p:txBody>
        </p:sp>
      </p:grpSp>
      <p:grpSp>
        <p:nvGrpSpPr>
          <p:cNvPr id="547" name="Group"/>
          <p:cNvGrpSpPr/>
          <p:nvPr/>
        </p:nvGrpSpPr>
        <p:grpSpPr>
          <a:xfrm>
            <a:off x="5435056" y="4150054"/>
            <a:ext cx="695043" cy="354082"/>
            <a:chOff x="0" y="0"/>
            <a:chExt cx="926722" cy="472108"/>
          </a:xfrm>
        </p:grpSpPr>
        <p:sp>
          <p:nvSpPr>
            <p:cNvPr id="545" name="Rectangle 6"/>
            <p:cNvSpPr/>
            <p:nvPr/>
          </p:nvSpPr>
          <p:spPr>
            <a:xfrm>
              <a:off x="0" y="0"/>
              <a:ext cx="926723" cy="472109"/>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46" name="TextBox 20"/>
            <p:cNvSpPr txBox="1"/>
            <p:nvPr/>
          </p:nvSpPr>
          <p:spPr>
            <a:xfrm>
              <a:off x="3702" y="111276"/>
              <a:ext cx="919215" cy="2495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rPr sz="900"/>
                <a:t>La Iglesia</a:t>
              </a:r>
            </a:p>
          </p:txBody>
        </p:sp>
      </p:grpSp>
      <p:grpSp>
        <p:nvGrpSpPr>
          <p:cNvPr id="550" name="Group"/>
          <p:cNvGrpSpPr/>
          <p:nvPr/>
        </p:nvGrpSpPr>
        <p:grpSpPr>
          <a:xfrm>
            <a:off x="3093554" y="4146481"/>
            <a:ext cx="2321259" cy="354083"/>
            <a:chOff x="0" y="0"/>
            <a:chExt cx="3095010" cy="472108"/>
          </a:xfrm>
        </p:grpSpPr>
        <p:sp>
          <p:nvSpPr>
            <p:cNvPr id="548" name="Rectangle 4"/>
            <p:cNvSpPr/>
            <p:nvPr/>
          </p:nvSpPr>
          <p:spPr>
            <a:xfrm>
              <a:off x="0" y="0"/>
              <a:ext cx="3095011" cy="472109"/>
            </a:xfrm>
            <a:prstGeom prst="rect">
              <a:avLst/>
            </a:prstGeom>
            <a:solidFill>
              <a:srgbClr val="929292"/>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9" name="TextBox 21"/>
            <p:cNvSpPr txBox="1"/>
            <p:nvPr/>
          </p:nvSpPr>
          <p:spPr>
            <a:xfrm>
              <a:off x="764760" y="73665"/>
              <a:ext cx="1565490"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a:t>Israel y la Ley</a:t>
              </a:r>
            </a:p>
          </p:txBody>
        </p:sp>
      </p:grpSp>
      <p:grpSp>
        <p:nvGrpSpPr>
          <p:cNvPr id="553" name="Group"/>
          <p:cNvGrpSpPr/>
          <p:nvPr/>
        </p:nvGrpSpPr>
        <p:grpSpPr>
          <a:xfrm>
            <a:off x="2024776" y="4146481"/>
            <a:ext cx="1060829" cy="354083"/>
            <a:chOff x="0" y="0"/>
            <a:chExt cx="1414437" cy="472109"/>
          </a:xfrm>
        </p:grpSpPr>
        <p:sp>
          <p:nvSpPr>
            <p:cNvPr id="551" name="Rectangle 3"/>
            <p:cNvSpPr/>
            <p:nvPr/>
          </p:nvSpPr>
          <p:spPr>
            <a:xfrm>
              <a:off x="0" y="0"/>
              <a:ext cx="1414437" cy="472109"/>
            </a:xfrm>
            <a:prstGeom prst="rect">
              <a:avLst/>
            </a:prstGeom>
            <a:solidFill>
              <a:srgbClr val="17375E"/>
            </a:solidFill>
            <a:ln w="3175" cap="flat">
              <a:solidFill>
                <a:srgbClr val="000000"/>
              </a:solidFill>
              <a:prstDash val="solid"/>
              <a:round/>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2" name="TextBox 22"/>
            <p:cNvSpPr txBox="1"/>
            <p:nvPr/>
          </p:nvSpPr>
          <p:spPr>
            <a:xfrm>
              <a:off x="37061" y="73665"/>
              <a:ext cx="1340313"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dirty="0">
                  <a:solidFill>
                    <a:schemeClr val="bg1"/>
                  </a:solidFill>
                </a:rPr>
                <a:t>Antes de la Ley</a:t>
              </a:r>
            </a:p>
          </p:txBody>
        </p:sp>
      </p:grpSp>
      <p:sp>
        <p:nvSpPr>
          <p:cNvPr id="554" name="Title 1"/>
          <p:cNvSpPr txBox="1"/>
          <p:nvPr/>
        </p:nvSpPr>
        <p:spPr>
          <a:xfrm>
            <a:off x="2025968" y="699193"/>
            <a:ext cx="5092066" cy="59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nchor="ctr">
            <a:normAutofit/>
          </a:bodyPr>
          <a:lstStyle>
            <a:lvl1pPr algn="ctr" defTabSz="342900">
              <a:defRPr sz="2400" b="1">
                <a:solidFill>
                  <a:srgbClr val="000000"/>
                </a:solidFill>
                <a:latin typeface="Calibri"/>
                <a:ea typeface="Calibri"/>
                <a:cs typeface="Calibri"/>
                <a:sym typeface="Calibri"/>
              </a:defRPr>
            </a:lvl1pPr>
          </a:lstStyle>
          <a:p>
            <a:r>
              <a:rPr sz="1800"/>
              <a:t>LOS PACTOS Y SU CUMPLIMIENTO EN EL REINO</a:t>
            </a:r>
          </a:p>
        </p:txBody>
      </p:sp>
      <p:grpSp>
        <p:nvGrpSpPr>
          <p:cNvPr id="558" name="Group"/>
          <p:cNvGrpSpPr/>
          <p:nvPr/>
        </p:nvGrpSpPr>
        <p:grpSpPr>
          <a:xfrm>
            <a:off x="4653691" y="1388539"/>
            <a:ext cx="1129682" cy="2747475"/>
            <a:chOff x="0" y="0"/>
            <a:chExt cx="1506241" cy="3663299"/>
          </a:xfrm>
        </p:grpSpPr>
        <p:sp>
          <p:nvSpPr>
            <p:cNvPr id="555" name="Rectangle 12"/>
            <p:cNvSpPr/>
            <p:nvPr/>
          </p:nvSpPr>
          <p:spPr>
            <a:xfrm>
              <a:off x="479327" y="0"/>
              <a:ext cx="538370" cy="3663300"/>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6" name="Rectangle 13"/>
            <p:cNvSpPr/>
            <p:nvPr/>
          </p:nvSpPr>
          <p:spPr>
            <a:xfrm>
              <a:off x="1005145"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7" name="Rectangle 14"/>
            <p:cNvSpPr/>
            <p:nvPr/>
          </p:nvSpPr>
          <p:spPr>
            <a:xfrm>
              <a:off x="0"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60" name="Rectangle"/>
          <p:cNvSpPr/>
          <p:nvPr/>
        </p:nvSpPr>
        <p:spPr>
          <a:xfrm>
            <a:off x="6157615" y="4150054"/>
            <a:ext cx="146447" cy="357188"/>
          </a:xfrm>
          <a:prstGeom prst="rect">
            <a:avLst/>
          </a:prstGeom>
          <a:solidFill>
            <a:srgbClr val="000000"/>
          </a:solidFill>
          <a:ln w="3175">
            <a:miter lim="400000"/>
          </a:ln>
        </p:spPr>
        <p:txBody>
          <a:bodyPr lIns="14288" tIns="14288" rIns="14288" bIns="14288" anchor="ctr"/>
          <a:lstStyle/>
          <a:p>
            <a:pPr algn="ctr" defTabSz="317897">
              <a:defRPr sz="1200">
                <a:latin typeface="Graphik"/>
                <a:ea typeface="Graphik"/>
                <a:cs typeface="Graphik"/>
                <a:sym typeface="Graphik"/>
              </a:defRPr>
            </a:pPr>
            <a:endParaRPr sz="900"/>
          </a:p>
        </p:txBody>
      </p:sp>
      <p:sp>
        <p:nvSpPr>
          <p:cNvPr id="561" name="Promesas hechas"/>
          <p:cNvSpPr/>
          <p:nvPr/>
        </p:nvSpPr>
        <p:spPr>
          <a:xfrm>
            <a:off x="1290462" y="1119831"/>
            <a:ext cx="1343592" cy="10485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FFFFFF"/>
          </a:solidFill>
          <a:ln w="12700">
            <a:solidFill>
              <a:srgbClr val="969913"/>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solidFill>
                  <a:srgbClr val="555952"/>
                </a:solidFill>
                <a:latin typeface="Founders Grotesk Condensed"/>
                <a:ea typeface="Founders Grotesk Condensed"/>
                <a:cs typeface="Founders Grotesk Condensed"/>
                <a:sym typeface="Founders Grotesk Condensed"/>
              </a:defRPr>
            </a:lvl1pPr>
          </a:lstStyle>
          <a:p>
            <a:r>
              <a:rPr sz="1200"/>
              <a:t>Promesas hechas</a:t>
            </a:r>
          </a:p>
        </p:txBody>
      </p:sp>
      <p:sp>
        <p:nvSpPr>
          <p:cNvPr id="562" name="Promesas cumplidas"/>
          <p:cNvSpPr/>
          <p:nvPr/>
        </p:nvSpPr>
        <p:spPr>
          <a:xfrm>
            <a:off x="6609927" y="2636964"/>
            <a:ext cx="1343592" cy="10485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000034"/>
          </a:solidFill>
          <a:ln w="3175">
            <a:miter lim="400000"/>
          </a:ln>
          <a:effectLst>
            <a:outerShdw blurRad="635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latin typeface="Founders Grotesk Condensed"/>
                <a:ea typeface="Founders Grotesk Condensed"/>
                <a:cs typeface="Founders Grotesk Condensed"/>
                <a:sym typeface="Founders Grotesk Condensed"/>
              </a:defRPr>
            </a:lvl1pPr>
          </a:lstStyle>
          <a:p>
            <a:r>
              <a:rPr sz="1200" dirty="0" err="1">
                <a:solidFill>
                  <a:schemeClr val="bg1"/>
                </a:solidFill>
              </a:rPr>
              <a:t>Promesas</a:t>
            </a:r>
            <a:r>
              <a:rPr sz="1200" dirty="0">
                <a:solidFill>
                  <a:schemeClr val="bg1"/>
                </a:solidFill>
              </a:rPr>
              <a:t> </a:t>
            </a:r>
            <a:r>
              <a:rPr sz="1200" dirty="0" err="1">
                <a:solidFill>
                  <a:schemeClr val="bg1"/>
                </a:solidFill>
              </a:rPr>
              <a:t>cumplidas</a:t>
            </a:r>
            <a:endParaRPr sz="1200" dirty="0">
              <a:solidFill>
                <a:schemeClr val="bg1"/>
              </a:solidFill>
            </a:endParaRPr>
          </a:p>
        </p:txBody>
      </p:sp>
      <p:sp>
        <p:nvSpPr>
          <p:cNvPr id="568" name="Cumplimiento"/>
          <p:cNvSpPr txBox="1"/>
          <p:nvPr/>
        </p:nvSpPr>
        <p:spPr>
          <a:xfrm>
            <a:off x="5416603" y="2177840"/>
            <a:ext cx="1042784" cy="138499"/>
          </a:xfrm>
          <a:prstGeom prst="rect">
            <a:avLst/>
          </a:prstGeom>
          <a:solidFill>
            <a:srgbClr val="DDDED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685800">
              <a:defRPr sz="1200">
                <a:solidFill>
                  <a:srgbClr val="001B52"/>
                </a:solidFill>
                <a:latin typeface="Franklin Gothic Medium"/>
                <a:ea typeface="Franklin Gothic Medium"/>
                <a:cs typeface="Franklin Gothic Medium"/>
                <a:sym typeface="Franklin Gothic Medium"/>
              </a:defRPr>
            </a:lvl1pPr>
          </a:lstStyle>
          <a:p>
            <a:r>
              <a:rPr sz="900"/>
              <a:t>Cumplimiento</a:t>
            </a:r>
          </a:p>
        </p:txBody>
      </p:sp>
    </p:spTree>
    <p:extLst>
      <p:ext uri="{BB962C8B-B14F-4D97-AF65-F5344CB8AC3E}">
        <p14:creationId xmlns:p14="http://schemas.microsoft.com/office/powerpoint/2010/main" val="3339072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type="lt">
                                    <p:tmAbs val="0"/>
                                  </p:iterate>
                                  <p:childTnLst>
                                    <p:set>
                                      <p:cBhvr>
                                        <p:cTn id="6" fill="hold"/>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par>
                          <p:cTn id="8" fill="hold">
                            <p:stCondLst>
                              <p:cond delay="1000"/>
                            </p:stCondLst>
                            <p:childTnLst>
                              <p:par>
                                <p:cTn id="9" presetID="1" presetClass="entr" presetSubtype="0" fill="hold" grpId="0" nodeType="afterEffect">
                                  <p:stCondLst>
                                    <p:cond delay="0"/>
                                  </p:stCondLst>
                                  <p:iterate>
                                    <p:tmAbs val="0"/>
                                  </p:iterate>
                                  <p:childTnLst>
                                    <p:set>
                                      <p:cBhvr>
                                        <p:cTn id="10" fill="hold"/>
                                        <p:tgtEl>
                                          <p:spTgt spid="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iterate>
                                    <p:tmAbs val="0"/>
                                  </p:iterate>
                                  <p:childTnLst>
                                    <p:set>
                                      <p:cBhvr>
                                        <p:cTn id="14" fill="hold"/>
                                        <p:tgtEl>
                                          <p:spTgt spid="533"/>
                                        </p:tgtEl>
                                        <p:attrNameLst>
                                          <p:attrName>style.visibility</p:attrName>
                                        </p:attrNameLst>
                                      </p:cBhvr>
                                      <p:to>
                                        <p:strVal val="visible"/>
                                      </p:to>
                                    </p:set>
                                    <p:animEffect transition="in" filter="strips(upRight)">
                                      <p:cBhvr>
                                        <p:cTn id="15" dur="1000"/>
                                        <p:tgtEl>
                                          <p:spTgt spid="533"/>
                                        </p:tgtEl>
                                      </p:cBhvr>
                                    </p:animEffect>
                                  </p:childTnLst>
                                </p:cTn>
                              </p:par>
                            </p:childTnLst>
                          </p:cTn>
                        </p:par>
                        <p:par>
                          <p:cTn id="16" fill="hold">
                            <p:stCondLst>
                              <p:cond delay="1000"/>
                            </p:stCondLst>
                            <p:childTnLst>
                              <p:par>
                                <p:cTn id="17" presetID="1" presetClass="entr" presetSubtype="0" fill="hold" grpId="0" nodeType="afterEffect">
                                  <p:stCondLst>
                                    <p:cond delay="0"/>
                                  </p:stCondLst>
                                  <p:iterate>
                                    <p:tmAbs val="0"/>
                                  </p:iterate>
                                  <p:childTnLst>
                                    <p:set>
                                      <p:cBhvr>
                                        <p:cTn id="18" fill="hold"/>
                                        <p:tgtEl>
                                          <p:spTgt spid="538"/>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0" nodeType="afterEffect">
                                  <p:stCondLst>
                                    <p:cond delay="0"/>
                                  </p:stCondLst>
                                  <p:iterate>
                                    <p:tmAbs val="0"/>
                                  </p:iterate>
                                  <p:childTnLst>
                                    <p:set>
                                      <p:cBhvr>
                                        <p:cTn id="21" fill="hold"/>
                                        <p:tgtEl>
                                          <p:spTgt spid="550"/>
                                        </p:tgtEl>
                                        <p:attrNameLst>
                                          <p:attrName>style.visibility</p:attrName>
                                        </p:attrNameLst>
                                      </p:cBhvr>
                                      <p:to>
                                        <p:strVal val="visible"/>
                                      </p:to>
                                    </p:set>
                                    <p:animEffect transition="in" filter="wipe(left)">
                                      <p:cBhvr>
                                        <p:cTn id="22" dur="1000"/>
                                        <p:tgtEl>
                                          <p:spTgt spid="5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p:tmAbs val="0"/>
                                  </p:iterate>
                                  <p:childTnLst>
                                    <p:set>
                                      <p:cBhvr>
                                        <p:cTn id="26" fill="hold"/>
                                        <p:tgtEl>
                                          <p:spTgt spid="534"/>
                                        </p:tgtEl>
                                        <p:attrNameLst>
                                          <p:attrName>style.visibility</p:attrName>
                                        </p:attrNameLst>
                                      </p:cBhvr>
                                      <p:to>
                                        <p:strVal val="visible"/>
                                      </p:to>
                                    </p:set>
                                    <p:animEffect transition="in" filter="wipe(left)">
                                      <p:cBhvr>
                                        <p:cTn id="27" dur="500"/>
                                        <p:tgtEl>
                                          <p:spTgt spid="53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p:tmAbs val="0"/>
                                  </p:iterate>
                                  <p:childTnLst>
                                    <p:set>
                                      <p:cBhvr>
                                        <p:cTn id="30" fill="hold"/>
                                        <p:tgtEl>
                                          <p:spTgt spid="5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iterate>
                                    <p:tmAbs val="0"/>
                                  </p:iterate>
                                  <p:childTnLst>
                                    <p:set>
                                      <p:cBhvr>
                                        <p:cTn id="34" fill="hold"/>
                                        <p:tgtEl>
                                          <p:spTgt spid="558"/>
                                        </p:tgtEl>
                                        <p:attrNameLst>
                                          <p:attrName>style.visibility</p:attrName>
                                        </p:attrNameLst>
                                      </p:cBhvr>
                                      <p:to>
                                        <p:strVal val="visible"/>
                                      </p:to>
                                    </p:set>
                                    <p:animEffect transition="in" filter="wipe(down)">
                                      <p:cBhvr>
                                        <p:cTn id="35" dur="1000"/>
                                        <p:tgtEl>
                                          <p:spTgt spid="558"/>
                                        </p:tgtEl>
                                      </p:cBhvr>
                                    </p:animEffect>
                                  </p:childTnLst>
                                </p:cTn>
                              </p:par>
                            </p:childTnLst>
                          </p:cTn>
                        </p:par>
                        <p:par>
                          <p:cTn id="36" fill="hold">
                            <p:stCondLst>
                              <p:cond delay="1000"/>
                            </p:stCondLst>
                            <p:childTnLst>
                              <p:par>
                                <p:cTn id="37" presetID="22" presetClass="entr" presetSubtype="8" fill="hold" grpId="0" nodeType="afterEffect">
                                  <p:stCondLst>
                                    <p:cond delay="0"/>
                                  </p:stCondLst>
                                  <p:iterate>
                                    <p:tmAbs val="0"/>
                                  </p:iterate>
                                  <p:childTnLst>
                                    <p:set>
                                      <p:cBhvr>
                                        <p:cTn id="38" fill="hold"/>
                                        <p:tgtEl>
                                          <p:spTgt spid="527"/>
                                        </p:tgtEl>
                                        <p:attrNameLst>
                                          <p:attrName>style.visibility</p:attrName>
                                        </p:attrNameLst>
                                      </p:cBhvr>
                                      <p:to>
                                        <p:strVal val="visible"/>
                                      </p:to>
                                    </p:set>
                                    <p:animEffect transition="in" filter="wipe(left)">
                                      <p:cBhvr>
                                        <p:cTn id="39" dur="500"/>
                                        <p:tgtEl>
                                          <p:spTgt spid="527"/>
                                        </p:tgtEl>
                                      </p:cBhvr>
                                    </p:animEffect>
                                  </p:childTnLst>
                                </p:cTn>
                              </p:par>
                            </p:childTnLst>
                          </p:cTn>
                        </p:par>
                        <p:par>
                          <p:cTn id="40" fill="hold">
                            <p:stCondLst>
                              <p:cond delay="1500"/>
                            </p:stCondLst>
                            <p:childTnLst>
                              <p:par>
                                <p:cTn id="41" presetID="22" presetClass="entr" presetSubtype="8" fill="hold" grpId="0" nodeType="afterEffect">
                                  <p:stCondLst>
                                    <p:cond delay="0"/>
                                  </p:stCondLst>
                                  <p:iterate>
                                    <p:tmAbs val="0"/>
                                  </p:iterate>
                                  <p:childTnLst>
                                    <p:set>
                                      <p:cBhvr>
                                        <p:cTn id="42" fill="hold"/>
                                        <p:tgtEl>
                                          <p:spTgt spid="522"/>
                                        </p:tgtEl>
                                        <p:attrNameLst>
                                          <p:attrName>style.visibility</p:attrName>
                                        </p:attrNameLst>
                                      </p:cBhvr>
                                      <p:to>
                                        <p:strVal val="visible"/>
                                      </p:to>
                                    </p:set>
                                    <p:animEffect transition="in" filter="wipe(left)">
                                      <p:cBhvr>
                                        <p:cTn id="43" dur="500"/>
                                        <p:tgtEl>
                                          <p:spTgt spid="5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iterate>
                                    <p:tmAbs val="0"/>
                                  </p:iterate>
                                  <p:childTnLst>
                                    <p:set>
                                      <p:cBhvr>
                                        <p:cTn id="47" fill="hold"/>
                                        <p:tgtEl>
                                          <p:spTgt spid="547"/>
                                        </p:tgtEl>
                                        <p:attrNameLst>
                                          <p:attrName>style.visibility</p:attrName>
                                        </p:attrNameLst>
                                      </p:cBhvr>
                                      <p:to>
                                        <p:strVal val="visible"/>
                                      </p:to>
                                    </p:set>
                                    <p:animEffect transition="in" filter="wipe(left)">
                                      <p:cBhvr>
                                        <p:cTn id="48" dur="1000"/>
                                        <p:tgtEl>
                                          <p:spTgt spid="547"/>
                                        </p:tgtEl>
                                      </p:cBhvr>
                                    </p:animEffect>
                                  </p:childTnLst>
                                </p:cTn>
                              </p:par>
                            </p:childTnLst>
                          </p:cTn>
                        </p:par>
                        <p:par>
                          <p:cTn id="49" fill="hold">
                            <p:stCondLst>
                              <p:cond delay="1000"/>
                            </p:stCondLst>
                            <p:childTnLst>
                              <p:par>
                                <p:cTn id="50" presetID="18" presetClass="entr" presetSubtype="6" fill="hold" grpId="0" nodeType="afterEffect">
                                  <p:stCondLst>
                                    <p:cond delay="0"/>
                                  </p:stCondLst>
                                  <p:iterate>
                                    <p:tmAbs val="0"/>
                                  </p:iterate>
                                  <p:childTnLst>
                                    <p:set>
                                      <p:cBhvr>
                                        <p:cTn id="51" fill="hold"/>
                                        <p:tgtEl>
                                          <p:spTgt spid="530"/>
                                        </p:tgtEl>
                                        <p:attrNameLst>
                                          <p:attrName>style.visibility</p:attrName>
                                        </p:attrNameLst>
                                      </p:cBhvr>
                                      <p:to>
                                        <p:strVal val="visible"/>
                                      </p:to>
                                    </p:set>
                                    <p:animEffect transition="in" filter="strips(downRight)">
                                      <p:cBhvr>
                                        <p:cTn id="52" dur="1000"/>
                                        <p:tgtEl>
                                          <p:spTgt spid="530"/>
                                        </p:tgtEl>
                                      </p:cBhvr>
                                    </p:animEffect>
                                  </p:childTnLst>
                                </p:cTn>
                              </p:par>
                            </p:childTnLst>
                          </p:cTn>
                        </p:par>
                        <p:par>
                          <p:cTn id="53" fill="hold">
                            <p:stCondLst>
                              <p:cond delay="2000"/>
                            </p:stCondLst>
                            <p:childTnLst>
                              <p:par>
                                <p:cTn id="54" presetID="9" presetClass="entr" fill="hold" grpId="0" nodeType="afterEffect">
                                  <p:stCondLst>
                                    <p:cond delay="0"/>
                                  </p:stCondLst>
                                  <p:iterate>
                                    <p:tmAbs val="0"/>
                                  </p:iterate>
                                  <p:childTnLst>
                                    <p:set>
                                      <p:cBhvr>
                                        <p:cTn id="55" fill="hold"/>
                                        <p:tgtEl>
                                          <p:spTgt spid="568"/>
                                        </p:tgtEl>
                                        <p:attrNameLst>
                                          <p:attrName>style.visibility</p:attrName>
                                        </p:attrNameLst>
                                      </p:cBhvr>
                                      <p:to>
                                        <p:strVal val="visible"/>
                                      </p:to>
                                    </p:set>
                                    <p:animEffect transition="in" filter="dissolve">
                                      <p:cBhvr>
                                        <p:cTn id="56" dur="1500"/>
                                        <p:tgtEl>
                                          <p:spTgt spid="568"/>
                                        </p:tgtEl>
                                      </p:cBhvr>
                                    </p:animEffect>
                                  </p:childTnLst>
                                </p:cTn>
                              </p:par>
                            </p:childTnLst>
                          </p:cTn>
                        </p:par>
                        <p:par>
                          <p:cTn id="57" fill="hold">
                            <p:stCondLst>
                              <p:cond delay="3500"/>
                            </p:stCondLst>
                            <p:childTnLst>
                              <p:par>
                                <p:cTn id="58" presetID="22" presetClass="entr" presetSubtype="8" fill="hold" grpId="0" nodeType="afterEffect">
                                  <p:stCondLst>
                                    <p:cond delay="0"/>
                                  </p:stCondLst>
                                  <p:iterate>
                                    <p:tmAbs val="0"/>
                                  </p:iterate>
                                  <p:childTnLst>
                                    <p:set>
                                      <p:cBhvr>
                                        <p:cTn id="59" fill="hold"/>
                                        <p:tgtEl>
                                          <p:spTgt spid="544"/>
                                        </p:tgtEl>
                                        <p:attrNameLst>
                                          <p:attrName>style.visibility</p:attrName>
                                        </p:attrNameLst>
                                      </p:cBhvr>
                                      <p:to>
                                        <p:strVal val="visible"/>
                                      </p:to>
                                    </p:set>
                                    <p:animEffect transition="in" filter="wipe(left)">
                                      <p:cBhvr>
                                        <p:cTn id="60" dur="1000"/>
                                        <p:tgtEl>
                                          <p:spTgt spid="544"/>
                                        </p:tgtEl>
                                      </p:cBhvr>
                                    </p:animEffect>
                                  </p:childTnLst>
                                </p:cTn>
                              </p:par>
                            </p:childTnLst>
                          </p:cTn>
                        </p:par>
                      </p:childTnLst>
                    </p:cTn>
                  </p:par>
                  <p:par>
                    <p:cTn id="61" fill="hold">
                      <p:stCondLst>
                        <p:cond delay="indefinite"/>
                      </p:stCondLst>
                      <p:childTnLst>
                        <p:par>
                          <p:cTn id="62" fill="hold">
                            <p:stCondLst>
                              <p:cond delay="0"/>
                            </p:stCondLst>
                            <p:childTnLst>
                              <p:par>
                                <p:cTn id="63" presetID="15" presetClass="entr" presetSubtype="8" fill="hold" grpId="0" nodeType="clickEffect">
                                  <p:stCondLst>
                                    <p:cond delay="0"/>
                                  </p:stCondLst>
                                  <p:iterate>
                                    <p:tmAbs val="0"/>
                                  </p:iterate>
                                  <p:childTnLst>
                                    <p:set>
                                      <p:cBhvr>
                                        <p:cTn id="64" fill="hold"/>
                                        <p:tgtEl>
                                          <p:spTgt spid="562"/>
                                        </p:tgtEl>
                                        <p:attrNameLst>
                                          <p:attrName>style.visibility</p:attrName>
                                        </p:attrNameLst>
                                      </p:cBhvr>
                                      <p:to>
                                        <p:strVal val="visible"/>
                                      </p:to>
                                    </p:set>
                                    <p:anim calcmode="lin" valueType="num">
                                      <p:cBhvr>
                                        <p:cTn id="65" dur="1000" fill="hold"/>
                                        <p:tgtEl>
                                          <p:spTgt spid="562"/>
                                        </p:tgtEl>
                                        <p:attrNameLst>
                                          <p:attrName>ppt_w</p:attrName>
                                        </p:attrNameLst>
                                      </p:cBhvr>
                                      <p:tavLst>
                                        <p:tav tm="0">
                                          <p:val>
                                            <p:fltVal val="0"/>
                                          </p:val>
                                        </p:tav>
                                        <p:tav tm="100000">
                                          <p:val>
                                            <p:strVal val="#ppt_w"/>
                                          </p:val>
                                        </p:tav>
                                      </p:tavLst>
                                    </p:anim>
                                    <p:anim calcmode="lin" valueType="num">
                                      <p:cBhvr>
                                        <p:cTn id="66" dur="1000" fill="hold"/>
                                        <p:tgtEl>
                                          <p:spTgt spid="562"/>
                                        </p:tgtEl>
                                        <p:attrNameLst>
                                          <p:attrName>ppt_h</p:attrName>
                                        </p:attrNameLst>
                                      </p:cBhvr>
                                      <p:tavLst>
                                        <p:tav tm="0">
                                          <p:val>
                                            <p:fltVal val="0"/>
                                          </p:val>
                                        </p:tav>
                                        <p:tav tm="100000">
                                          <p:val>
                                            <p:strVal val="#ppt_h"/>
                                          </p:val>
                                        </p:tav>
                                      </p:tavLst>
                                    </p:anim>
                                    <p:anim calcmode="lin" valueType="num">
                                      <p:cBhvr>
                                        <p:cTn id="67" dur="1000" fill="hold"/>
                                        <p:tgtEl>
                                          <p:spTgt spid="562"/>
                                        </p:tgtEl>
                                        <p:attrNameLst>
                                          <p:attrName>ppt_x</p:attrName>
                                        </p:attrNameLst>
                                      </p:cBhvr>
                                      <p:tavLst>
                                        <p:tav tm="0" fmla="#ppt_x+(cos(-2*pi*(1-$))*-#ppt_x-sin(-2*pi*(1-$))*(1-#ppt_y))*(1-$)">
                                          <p:val>
                                            <p:fltVal val="0"/>
                                          </p:val>
                                        </p:tav>
                                        <p:tav tm="100000">
                                          <p:val>
                                            <p:fltVal val="1"/>
                                          </p:val>
                                        </p:tav>
                                      </p:tavLst>
                                    </p:anim>
                                    <p:anim calcmode="lin" valueType="num">
                                      <p:cBhvr>
                                        <p:cTn id="68" dur="1000" fill="hold"/>
                                        <p:tgtEl>
                                          <p:spTgt spid="562"/>
                                        </p:tgtEl>
                                        <p:attrNameLst>
                                          <p:attrName>ppt_y</p:attrName>
                                        </p:attrNameLst>
                                      </p:cBhvr>
                                      <p:tavLst>
                                        <p:tav tm="0" fmla="#ppt_y+(sin(-2*pi*(1-$))*-#ppt_x+cos(-2*pi*(1-$))*(1-#ppt_y))*(1-$)">
                                          <p:val>
                                            <p:fltVal val="0"/>
                                          </p:val>
                                        </p:tav>
                                        <p:tav tm="100000">
                                          <p:val>
                                            <p:fltVal val="1"/>
                                          </p:val>
                                        </p:tav>
                                      </p:tavLst>
                                    </p:anim>
                                  </p:childTnLst>
                                </p:cTn>
                              </p:par>
                            </p:childTnLst>
                          </p:cTn>
                        </p:par>
                        <p:par>
                          <p:cTn id="69" fill="hold">
                            <p:stCondLst>
                              <p:cond delay="1000"/>
                            </p:stCondLst>
                            <p:childTnLst>
                              <p:par>
                                <p:cTn id="70" presetID="10" presetClass="exit" fill="hold" grpId="1" nodeType="afterEffect">
                                  <p:stCondLst>
                                    <p:cond delay="0"/>
                                  </p:stCondLst>
                                  <p:iterate>
                                    <p:tmAbs val="0"/>
                                  </p:iterate>
                                  <p:childTnLst>
                                    <p:animEffect transition="out" filter="fade">
                                      <p:cBhvr>
                                        <p:cTn id="71" dur="1000" fill="hold"/>
                                        <p:tgtEl>
                                          <p:spTgt spid="547"/>
                                        </p:tgtEl>
                                      </p:cBhvr>
                                    </p:animEffect>
                                    <p:set>
                                      <p:cBhvr>
                                        <p:cTn id="72" fill="hold">
                                          <p:stCondLst>
                                            <p:cond delay="999"/>
                                          </p:stCondLst>
                                        </p:cTn>
                                        <p:tgtEl>
                                          <p:spTgt spid="5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0" animBg="1" advAuto="0"/>
      <p:bldP spid="527" grpId="0" animBg="1" advAuto="0"/>
      <p:bldP spid="530" grpId="0" animBg="1" advAuto="0"/>
      <p:bldP spid="533" grpId="0" animBg="1" advAuto="0"/>
      <p:bldP spid="534" grpId="0" animBg="1" advAuto="0"/>
      <p:bldP spid="535" grpId="0" animBg="1" advAuto="0"/>
      <p:bldP spid="538" grpId="0" animBg="1" advAuto="0"/>
      <p:bldP spid="541" grpId="0" animBg="1" advAuto="0"/>
      <p:bldP spid="544" grpId="0" animBg="1" advAuto="0"/>
      <p:bldP spid="547" grpId="0" animBg="1" advAuto="0"/>
      <p:bldP spid="547" grpId="1" animBg="1" advAuto="0"/>
      <p:bldP spid="550" grpId="0" animBg="1" advAuto="0"/>
      <p:bldP spid="558" grpId="0" animBg="1" advAuto="0"/>
      <p:bldP spid="561" grpId="0" animBg="1" advAuto="0"/>
      <p:bldP spid="562" grpId="0" animBg="1" advAuto="0"/>
      <p:bldP spid="56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DC6EE0-8B38-A64A-B034-18003EE0E8EC}"/>
              </a:ext>
            </a:extLst>
          </p:cNvPr>
          <p:cNvSpPr>
            <a:spLocks noGrp="1"/>
          </p:cNvSpPr>
          <p:nvPr>
            <p:ph idx="4294967295"/>
          </p:nvPr>
        </p:nvSpPr>
        <p:spPr>
          <a:xfrm>
            <a:off x="1257300" y="971550"/>
            <a:ext cx="6629400" cy="4057650"/>
          </a:xfrm>
        </p:spPr>
        <p:txBody>
          <a:bodyPr/>
          <a:lstStyle/>
          <a:p>
            <a:endParaRPr lang="en-US"/>
          </a:p>
        </p:txBody>
      </p:sp>
      <p:sp>
        <p:nvSpPr>
          <p:cNvPr id="3" name="Title 2">
            <a:extLst>
              <a:ext uri="{FF2B5EF4-FFF2-40B4-BE49-F238E27FC236}">
                <a16:creationId xmlns:a16="http://schemas.microsoft.com/office/drawing/2014/main" id="{743ECCF7-F47D-C442-8360-C12C244375A1}"/>
              </a:ext>
            </a:extLst>
          </p:cNvPr>
          <p:cNvSpPr>
            <a:spLocks noGrp="1"/>
          </p:cNvSpPr>
          <p:nvPr>
            <p:ph type="title"/>
          </p:nvPr>
        </p:nvSpPr>
        <p:spPr/>
        <p:txBody>
          <a:bodyPr/>
          <a:lstStyle/>
          <a:p>
            <a:endParaRPr lang="en-US" b="0" dirty="0"/>
          </a:p>
        </p:txBody>
      </p:sp>
    </p:spTree>
    <p:extLst>
      <p:ext uri="{BB962C8B-B14F-4D97-AF65-F5344CB8AC3E}">
        <p14:creationId xmlns:p14="http://schemas.microsoft.com/office/powerpoint/2010/main" val="1398948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ectangle"/>
          <p:cNvSpPr/>
          <p:nvPr/>
        </p:nvSpPr>
        <p:spPr>
          <a:xfrm>
            <a:off x="1135744" y="648599"/>
            <a:ext cx="6872513" cy="3846302"/>
          </a:xfrm>
          <a:prstGeom prst="rect">
            <a:avLst/>
          </a:prstGeom>
          <a:solidFill>
            <a:srgbClr val="FFFFFF"/>
          </a:solidFill>
          <a:ln w="12700">
            <a:solidFill>
              <a:srgbClr val="969913"/>
            </a:solidFill>
          </a:ln>
        </p:spPr>
        <p:txBody>
          <a:bodyPr lIns="0" tIns="0" rIns="0" bIns="0"/>
          <a:lstStyle/>
          <a:p>
            <a:pPr defTabSz="514350">
              <a:defRPr sz="1200">
                <a:solidFill>
                  <a:srgbClr val="001B52"/>
                </a:solidFill>
                <a:latin typeface="Franklin Gothic Medium"/>
                <a:ea typeface="Franklin Gothic Medium"/>
                <a:cs typeface="Franklin Gothic Medium"/>
                <a:sym typeface="Franklin Gothic Medium"/>
              </a:defRPr>
            </a:pPr>
            <a:endParaRPr sz="900"/>
          </a:p>
        </p:txBody>
      </p:sp>
      <p:grpSp>
        <p:nvGrpSpPr>
          <p:cNvPr id="521" name="Group"/>
          <p:cNvGrpSpPr/>
          <p:nvPr/>
        </p:nvGrpSpPr>
        <p:grpSpPr>
          <a:xfrm>
            <a:off x="6337628" y="3738939"/>
            <a:ext cx="944988" cy="354083"/>
            <a:chOff x="0" y="0"/>
            <a:chExt cx="1259982" cy="472108"/>
          </a:xfrm>
        </p:grpSpPr>
        <p:sp>
          <p:nvSpPr>
            <p:cNvPr id="519" name="Rectangle 6"/>
            <p:cNvSpPr/>
            <p:nvPr/>
          </p:nvSpPr>
          <p:spPr>
            <a:xfrm>
              <a:off x="0" y="0"/>
              <a:ext cx="1259983" cy="472109"/>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20" name="TextBox 20"/>
            <p:cNvSpPr txBox="1"/>
            <p:nvPr/>
          </p:nvSpPr>
          <p:spPr>
            <a:xfrm>
              <a:off x="5033" y="111276"/>
              <a:ext cx="1249776" cy="2495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rPr sz="900"/>
                <a:t>La Iglesia</a:t>
              </a:r>
            </a:p>
          </p:txBody>
        </p:sp>
      </p:grpSp>
      <p:sp>
        <p:nvSpPr>
          <p:cNvPr id="522" name="Rectangle 29"/>
          <p:cNvSpPr/>
          <p:nvPr/>
        </p:nvSpPr>
        <p:spPr>
          <a:xfrm>
            <a:off x="4445385" y="1483548"/>
            <a:ext cx="676025" cy="226899"/>
          </a:xfrm>
          <a:prstGeom prst="rect">
            <a:avLst/>
          </a:prstGeom>
          <a:solidFill>
            <a:srgbClr val="DDDDDD"/>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23" name="Rectangle 32"/>
          <p:cNvSpPr/>
          <p:nvPr/>
        </p:nvSpPr>
        <p:spPr>
          <a:xfrm>
            <a:off x="4432830" y="3345770"/>
            <a:ext cx="605418" cy="235387"/>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grpSp>
        <p:nvGrpSpPr>
          <p:cNvPr id="526" name="Group"/>
          <p:cNvGrpSpPr/>
          <p:nvPr/>
        </p:nvGrpSpPr>
        <p:grpSpPr>
          <a:xfrm>
            <a:off x="2466147" y="2741763"/>
            <a:ext cx="1111942" cy="838919"/>
            <a:chOff x="0" y="0"/>
            <a:chExt cx="1482587" cy="1118557"/>
          </a:xfrm>
        </p:grpSpPr>
        <p:sp>
          <p:nvSpPr>
            <p:cNvPr id="524" name="Rectangle 31"/>
            <p:cNvSpPr/>
            <p:nvPr/>
          </p:nvSpPr>
          <p:spPr>
            <a:xfrm>
              <a:off x="0" y="0"/>
              <a:ext cx="306457" cy="1118557"/>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25" name="Rectangle 32"/>
            <p:cNvSpPr/>
            <p:nvPr/>
          </p:nvSpPr>
          <p:spPr>
            <a:xfrm>
              <a:off x="0" y="804502"/>
              <a:ext cx="1482588" cy="314056"/>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27" name="Rectangle 36"/>
          <p:cNvSpPr/>
          <p:nvPr/>
        </p:nvSpPr>
        <p:spPr>
          <a:xfrm>
            <a:off x="4416707" y="2477460"/>
            <a:ext cx="637665" cy="226899"/>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grpSp>
        <p:nvGrpSpPr>
          <p:cNvPr id="530" name="Group"/>
          <p:cNvGrpSpPr/>
          <p:nvPr/>
        </p:nvGrpSpPr>
        <p:grpSpPr>
          <a:xfrm>
            <a:off x="5415589" y="2321893"/>
            <a:ext cx="1183277" cy="1814121"/>
            <a:chOff x="0" y="0"/>
            <a:chExt cx="1577700" cy="2418826"/>
          </a:xfrm>
        </p:grpSpPr>
        <p:sp>
          <p:nvSpPr>
            <p:cNvPr id="528" name="Rectangle 32"/>
            <p:cNvSpPr/>
            <p:nvPr/>
          </p:nvSpPr>
          <p:spPr>
            <a:xfrm>
              <a:off x="0" y="0"/>
              <a:ext cx="1338368" cy="311959"/>
            </a:xfrm>
            <a:prstGeom prst="rect">
              <a:avLst/>
            </a:prstGeom>
            <a:solidFill>
              <a:srgbClr val="DDDDDD"/>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29" name="Down Arrow 33"/>
            <p:cNvSpPr/>
            <p:nvPr/>
          </p:nvSpPr>
          <p:spPr>
            <a:xfrm>
              <a:off x="830463" y="0"/>
              <a:ext cx="747238" cy="2418827"/>
            </a:xfrm>
            <a:custGeom>
              <a:avLst/>
              <a:gdLst/>
              <a:ahLst/>
              <a:cxnLst>
                <a:cxn ang="0">
                  <a:pos x="wd2" y="hd2"/>
                </a:cxn>
                <a:cxn ang="5400000">
                  <a:pos x="wd2" y="hd2"/>
                </a:cxn>
                <a:cxn ang="10800000">
                  <a:pos x="wd2" y="hd2"/>
                </a:cxn>
                <a:cxn ang="16200000">
                  <a:pos x="wd2" y="hd2"/>
                </a:cxn>
              </a:cxnLst>
              <a:rect l="0" t="0" r="r" b="b"/>
              <a:pathLst>
                <a:path w="21600" h="21600" extrusionOk="0">
                  <a:moveTo>
                    <a:pt x="0" y="16133"/>
                  </a:moveTo>
                  <a:lnTo>
                    <a:pt x="5400" y="16133"/>
                  </a:lnTo>
                  <a:lnTo>
                    <a:pt x="5400" y="0"/>
                  </a:lnTo>
                  <a:lnTo>
                    <a:pt x="16200" y="0"/>
                  </a:lnTo>
                  <a:lnTo>
                    <a:pt x="16200" y="16133"/>
                  </a:lnTo>
                  <a:lnTo>
                    <a:pt x="21600" y="16133"/>
                  </a:lnTo>
                  <a:lnTo>
                    <a:pt x="10800" y="21600"/>
                  </a:lnTo>
                  <a:close/>
                </a:path>
              </a:pathLst>
            </a:custGeom>
            <a:solidFill>
              <a:srgbClr val="DDDDDD"/>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grpSp>
        <p:nvGrpSpPr>
          <p:cNvPr id="533" name="Group"/>
          <p:cNvGrpSpPr/>
          <p:nvPr/>
        </p:nvGrpSpPr>
        <p:grpSpPr>
          <a:xfrm>
            <a:off x="2466146" y="1469128"/>
            <a:ext cx="1546421" cy="932173"/>
            <a:chOff x="0" y="0"/>
            <a:chExt cx="2061893" cy="1242896"/>
          </a:xfrm>
        </p:grpSpPr>
        <p:sp>
          <p:nvSpPr>
            <p:cNvPr id="531" name="Rectangle 30"/>
            <p:cNvSpPr/>
            <p:nvPr/>
          </p:nvSpPr>
          <p:spPr>
            <a:xfrm>
              <a:off x="0" y="0"/>
              <a:ext cx="306457" cy="1242897"/>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32" name="Rectangle 29"/>
            <p:cNvSpPr/>
            <p:nvPr/>
          </p:nvSpPr>
          <p:spPr>
            <a:xfrm>
              <a:off x="305981" y="0"/>
              <a:ext cx="1755913" cy="302531"/>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34" name="Rectangle 28"/>
          <p:cNvSpPr/>
          <p:nvPr/>
        </p:nvSpPr>
        <p:spPr>
          <a:xfrm>
            <a:off x="3093554" y="2463042"/>
            <a:ext cx="459687" cy="226898"/>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35" name="TextBox 15"/>
          <p:cNvSpPr txBox="1"/>
          <p:nvPr/>
        </p:nvSpPr>
        <p:spPr>
          <a:xfrm>
            <a:off x="2030537" y="2387084"/>
            <a:ext cx="1057256" cy="328935"/>
          </a:xfrm>
          <a:prstGeom prst="rect">
            <a:avLst/>
          </a:prstGeom>
          <a:solidFill>
            <a:srgbClr val="FFFB00"/>
          </a:solidFill>
          <a:ln w="3175">
            <a:solidFill>
              <a:srgbClr val="77933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spAutoFit/>
          </a:bodyPr>
          <a:lstStyle/>
          <a:p>
            <a:pPr algn="ctr" defTabSz="257175">
              <a:defRPr sz="1200" b="1">
                <a:solidFill>
                  <a:srgbClr val="000000"/>
                </a:solidFill>
                <a:latin typeface="Calibri"/>
                <a:ea typeface="Calibri"/>
                <a:cs typeface="Calibri"/>
                <a:sym typeface="Calibri"/>
              </a:defRPr>
            </a:pPr>
            <a:r>
              <a:rPr sz="900"/>
              <a:t>Pacto Abrahámico</a:t>
            </a:r>
          </a:p>
          <a:p>
            <a:pPr algn="ctr" defTabSz="257175">
              <a:defRPr sz="1200">
                <a:solidFill>
                  <a:srgbClr val="000000"/>
                </a:solidFill>
                <a:latin typeface="Calibri"/>
                <a:ea typeface="Calibri"/>
                <a:cs typeface="Calibri"/>
                <a:sym typeface="Calibri"/>
              </a:defRPr>
            </a:pPr>
            <a:r>
              <a:rPr sz="900"/>
              <a:t>Gen 12:1-3</a:t>
            </a:r>
          </a:p>
        </p:txBody>
      </p:sp>
      <p:grpSp>
        <p:nvGrpSpPr>
          <p:cNvPr id="538" name="Group"/>
          <p:cNvGrpSpPr/>
          <p:nvPr/>
        </p:nvGrpSpPr>
        <p:grpSpPr>
          <a:xfrm>
            <a:off x="3299889" y="1285917"/>
            <a:ext cx="1143004" cy="554536"/>
            <a:chOff x="0" y="0"/>
            <a:chExt cx="1524004" cy="739379"/>
          </a:xfrm>
        </p:grpSpPr>
        <p:sp>
          <p:nvSpPr>
            <p:cNvPr id="536" name="Rectangle 9"/>
            <p:cNvSpPr/>
            <p:nvPr/>
          </p:nvSpPr>
          <p:spPr>
            <a:xfrm>
              <a:off x="0" y="0"/>
              <a:ext cx="1524004" cy="739379"/>
            </a:xfrm>
            <a:prstGeom prst="rect">
              <a:avLst/>
            </a:prstGeom>
            <a:solidFill>
              <a:srgbClr val="92D050"/>
            </a:solidFill>
            <a:ln w="3175" cap="flat">
              <a:noFill/>
              <a:miter lim="400000"/>
            </a:ln>
            <a:effectLst/>
          </p:spPr>
          <p:txBody>
            <a:bodyPr wrap="square" lIns="0" tIns="0" rIns="0" bIns="0" numCol="1" anchor="ctr">
              <a:noAutofit/>
            </a:bodyP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537" name="TextBox 16"/>
            <p:cNvSpPr txBox="1"/>
            <p:nvPr/>
          </p:nvSpPr>
          <p:spPr>
            <a:xfrm>
              <a:off x="179152" y="21075"/>
              <a:ext cx="1165702" cy="6232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dirty="0" err="1"/>
                <a:t>Pacto</a:t>
              </a:r>
              <a:r>
                <a:rPr sz="900" dirty="0"/>
                <a:t> </a:t>
              </a:r>
              <a:r>
                <a:rPr sz="900" dirty="0" err="1"/>
                <a:t>Imobiliario</a:t>
              </a:r>
              <a:endParaRPr sz="900" dirty="0"/>
            </a:p>
            <a:p>
              <a:pPr algn="ctr" defTabSz="257175">
                <a:defRPr sz="1200">
                  <a:solidFill>
                    <a:srgbClr val="000000"/>
                  </a:solidFill>
                  <a:latin typeface="Calibri"/>
                  <a:ea typeface="Calibri"/>
                  <a:cs typeface="Calibri"/>
                  <a:sym typeface="Calibri"/>
                </a:defRPr>
              </a:pPr>
              <a:r>
                <a:rPr sz="900" dirty="0"/>
                <a:t>“</a:t>
              </a:r>
              <a:r>
                <a:rPr sz="900" i="1" dirty="0"/>
                <a:t>Tierra</a:t>
              </a:r>
              <a:r>
                <a:rPr sz="900" dirty="0"/>
                <a:t>” </a:t>
              </a:r>
              <a:br>
                <a:rPr sz="900" dirty="0"/>
              </a:br>
              <a:r>
                <a:rPr sz="900" dirty="0" err="1"/>
                <a:t>Deut</a:t>
              </a:r>
              <a:r>
                <a:rPr sz="900" dirty="0"/>
                <a:t> .29-30</a:t>
              </a:r>
            </a:p>
          </p:txBody>
        </p:sp>
      </p:grpSp>
      <p:grpSp>
        <p:nvGrpSpPr>
          <p:cNvPr id="541" name="Group"/>
          <p:cNvGrpSpPr/>
          <p:nvPr/>
        </p:nvGrpSpPr>
        <p:grpSpPr>
          <a:xfrm>
            <a:off x="3299889" y="2319903"/>
            <a:ext cx="1143004" cy="531682"/>
            <a:chOff x="0" y="0"/>
            <a:chExt cx="1524004" cy="708907"/>
          </a:xfrm>
        </p:grpSpPr>
        <p:sp>
          <p:nvSpPr>
            <p:cNvPr id="539" name="Rectangle 10"/>
            <p:cNvSpPr/>
            <p:nvPr/>
          </p:nvSpPr>
          <p:spPr>
            <a:xfrm>
              <a:off x="0" y="21450"/>
              <a:ext cx="1524004" cy="687457"/>
            </a:xfrm>
            <a:prstGeom prst="rect">
              <a:avLst/>
            </a:prstGeom>
            <a:solidFill>
              <a:srgbClr val="5EF7D2"/>
            </a:solidFill>
            <a:ln w="3175" cap="flat">
              <a:noFill/>
              <a:miter lim="400000"/>
            </a:ln>
            <a:effectLst/>
          </p:spPr>
          <p:txBody>
            <a:bodyPr wrap="square" lIns="0" tIns="0" rIns="0" bIns="0" numCol="1" anchor="ctr">
              <a:noAutofit/>
            </a:bodyP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540" name="TextBox 17"/>
            <p:cNvSpPr txBox="1"/>
            <p:nvPr/>
          </p:nvSpPr>
          <p:spPr>
            <a:xfrm>
              <a:off x="26652" y="0"/>
              <a:ext cx="1470699" cy="623245"/>
            </a:xfrm>
            <a:prstGeom prst="rect">
              <a:avLst/>
            </a:prstGeom>
            <a:solidFill>
              <a:srgbClr val="00B0F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a:t>Pacto Davídico</a:t>
              </a:r>
            </a:p>
            <a:p>
              <a:pPr algn="ctr" defTabSz="257175">
                <a:defRPr sz="1200">
                  <a:solidFill>
                    <a:srgbClr val="000000"/>
                  </a:solidFill>
                  <a:latin typeface="Calibri"/>
                  <a:ea typeface="Calibri"/>
                  <a:cs typeface="Calibri"/>
                  <a:sym typeface="Calibri"/>
                </a:defRPr>
              </a:pPr>
              <a:r>
                <a:rPr sz="900"/>
                <a:t>“</a:t>
              </a:r>
              <a:r>
                <a:rPr sz="900" i="1"/>
                <a:t>Simiente</a:t>
              </a:r>
              <a:r>
                <a:rPr sz="900"/>
                <a:t>” </a:t>
              </a:r>
              <a:br>
                <a:rPr sz="900"/>
              </a:br>
              <a:r>
                <a:rPr sz="900"/>
                <a:t>2 Sam 7:11-17</a:t>
              </a:r>
            </a:p>
          </p:txBody>
        </p:sp>
      </p:grpSp>
      <p:grpSp>
        <p:nvGrpSpPr>
          <p:cNvPr id="544" name="Group"/>
          <p:cNvGrpSpPr/>
          <p:nvPr/>
        </p:nvGrpSpPr>
        <p:grpSpPr>
          <a:xfrm>
            <a:off x="6325097" y="4146481"/>
            <a:ext cx="970050" cy="354083"/>
            <a:chOff x="0" y="0"/>
            <a:chExt cx="1293398" cy="472108"/>
          </a:xfrm>
        </p:grpSpPr>
        <p:sp>
          <p:nvSpPr>
            <p:cNvPr id="542" name="Rectangle 7"/>
            <p:cNvSpPr/>
            <p:nvPr/>
          </p:nvSpPr>
          <p:spPr>
            <a:xfrm>
              <a:off x="0" y="0"/>
              <a:ext cx="1293399" cy="472109"/>
            </a:xfrm>
            <a:prstGeom prst="rect">
              <a:avLst/>
            </a:prstGeom>
            <a:solidFill>
              <a:srgbClr val="FFBD16"/>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3" name="TextBox 19"/>
            <p:cNvSpPr txBox="1"/>
            <p:nvPr/>
          </p:nvSpPr>
          <p:spPr>
            <a:xfrm>
              <a:off x="33378" y="111933"/>
              <a:ext cx="1226642" cy="2631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a:t>Reino Milenial</a:t>
              </a:r>
            </a:p>
          </p:txBody>
        </p:sp>
      </p:grpSp>
      <p:grpSp>
        <p:nvGrpSpPr>
          <p:cNvPr id="547" name="Group"/>
          <p:cNvGrpSpPr/>
          <p:nvPr/>
        </p:nvGrpSpPr>
        <p:grpSpPr>
          <a:xfrm>
            <a:off x="5435056" y="4150054"/>
            <a:ext cx="695043" cy="354082"/>
            <a:chOff x="0" y="0"/>
            <a:chExt cx="926722" cy="472108"/>
          </a:xfrm>
        </p:grpSpPr>
        <p:sp>
          <p:nvSpPr>
            <p:cNvPr id="545" name="Rectangle 6"/>
            <p:cNvSpPr/>
            <p:nvPr/>
          </p:nvSpPr>
          <p:spPr>
            <a:xfrm>
              <a:off x="0" y="0"/>
              <a:ext cx="926723" cy="472109"/>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46" name="TextBox 20"/>
            <p:cNvSpPr txBox="1"/>
            <p:nvPr/>
          </p:nvSpPr>
          <p:spPr>
            <a:xfrm>
              <a:off x="3702" y="111276"/>
              <a:ext cx="919215" cy="2495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rPr sz="900"/>
                <a:t>La Iglesia</a:t>
              </a:r>
            </a:p>
          </p:txBody>
        </p:sp>
      </p:grpSp>
      <p:grpSp>
        <p:nvGrpSpPr>
          <p:cNvPr id="550" name="Group"/>
          <p:cNvGrpSpPr/>
          <p:nvPr/>
        </p:nvGrpSpPr>
        <p:grpSpPr>
          <a:xfrm>
            <a:off x="3093554" y="4146481"/>
            <a:ext cx="2321259" cy="354083"/>
            <a:chOff x="0" y="0"/>
            <a:chExt cx="3095010" cy="472108"/>
          </a:xfrm>
        </p:grpSpPr>
        <p:sp>
          <p:nvSpPr>
            <p:cNvPr id="548" name="Rectangle 4"/>
            <p:cNvSpPr/>
            <p:nvPr/>
          </p:nvSpPr>
          <p:spPr>
            <a:xfrm>
              <a:off x="0" y="0"/>
              <a:ext cx="3095011" cy="472109"/>
            </a:xfrm>
            <a:prstGeom prst="rect">
              <a:avLst/>
            </a:prstGeom>
            <a:solidFill>
              <a:srgbClr val="929292"/>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9" name="TextBox 21"/>
            <p:cNvSpPr txBox="1"/>
            <p:nvPr/>
          </p:nvSpPr>
          <p:spPr>
            <a:xfrm>
              <a:off x="764760" y="73665"/>
              <a:ext cx="1565490"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a:t>Israel y la Ley</a:t>
              </a:r>
            </a:p>
          </p:txBody>
        </p:sp>
      </p:grpSp>
      <p:grpSp>
        <p:nvGrpSpPr>
          <p:cNvPr id="553" name="Group"/>
          <p:cNvGrpSpPr/>
          <p:nvPr/>
        </p:nvGrpSpPr>
        <p:grpSpPr>
          <a:xfrm>
            <a:off x="2024776" y="4146481"/>
            <a:ext cx="1060829" cy="354083"/>
            <a:chOff x="0" y="0"/>
            <a:chExt cx="1414437" cy="472109"/>
          </a:xfrm>
        </p:grpSpPr>
        <p:sp>
          <p:nvSpPr>
            <p:cNvPr id="551" name="Rectangle 3"/>
            <p:cNvSpPr/>
            <p:nvPr/>
          </p:nvSpPr>
          <p:spPr>
            <a:xfrm>
              <a:off x="0" y="0"/>
              <a:ext cx="1414437" cy="472109"/>
            </a:xfrm>
            <a:prstGeom prst="rect">
              <a:avLst/>
            </a:prstGeom>
            <a:solidFill>
              <a:srgbClr val="17375E"/>
            </a:solidFill>
            <a:ln w="3175" cap="flat">
              <a:solidFill>
                <a:srgbClr val="000000"/>
              </a:solidFill>
              <a:prstDash val="solid"/>
              <a:round/>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2" name="TextBox 22"/>
            <p:cNvSpPr txBox="1"/>
            <p:nvPr/>
          </p:nvSpPr>
          <p:spPr>
            <a:xfrm>
              <a:off x="37061" y="73665"/>
              <a:ext cx="1340313"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dirty="0">
                  <a:solidFill>
                    <a:schemeClr val="bg1"/>
                  </a:solidFill>
                </a:rPr>
                <a:t>Antes de la Ley</a:t>
              </a:r>
            </a:p>
          </p:txBody>
        </p:sp>
      </p:grpSp>
      <p:sp>
        <p:nvSpPr>
          <p:cNvPr id="554" name="Title 1"/>
          <p:cNvSpPr txBox="1"/>
          <p:nvPr/>
        </p:nvSpPr>
        <p:spPr>
          <a:xfrm>
            <a:off x="2025968" y="699193"/>
            <a:ext cx="5092066" cy="59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nchor="ctr">
            <a:normAutofit/>
          </a:bodyPr>
          <a:lstStyle>
            <a:lvl1pPr algn="ctr" defTabSz="342900">
              <a:defRPr sz="2400" b="1">
                <a:solidFill>
                  <a:srgbClr val="000000"/>
                </a:solidFill>
                <a:latin typeface="Calibri"/>
                <a:ea typeface="Calibri"/>
                <a:cs typeface="Calibri"/>
                <a:sym typeface="Calibri"/>
              </a:defRPr>
            </a:lvl1pPr>
          </a:lstStyle>
          <a:p>
            <a:r>
              <a:rPr sz="1800"/>
              <a:t>LOS PACTOS Y SU CUMPLIMIENTO EN EL REINO</a:t>
            </a:r>
          </a:p>
        </p:txBody>
      </p:sp>
      <p:grpSp>
        <p:nvGrpSpPr>
          <p:cNvPr id="558" name="Group"/>
          <p:cNvGrpSpPr/>
          <p:nvPr/>
        </p:nvGrpSpPr>
        <p:grpSpPr>
          <a:xfrm>
            <a:off x="4653691" y="1388539"/>
            <a:ext cx="1129682" cy="2747475"/>
            <a:chOff x="0" y="0"/>
            <a:chExt cx="1506241" cy="3663299"/>
          </a:xfrm>
        </p:grpSpPr>
        <p:sp>
          <p:nvSpPr>
            <p:cNvPr id="555" name="Rectangle 12"/>
            <p:cNvSpPr/>
            <p:nvPr/>
          </p:nvSpPr>
          <p:spPr>
            <a:xfrm>
              <a:off x="479327" y="0"/>
              <a:ext cx="538370" cy="3663300"/>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6" name="Rectangle 13"/>
            <p:cNvSpPr/>
            <p:nvPr/>
          </p:nvSpPr>
          <p:spPr>
            <a:xfrm>
              <a:off x="1005145"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7" name="Rectangle 14"/>
            <p:cNvSpPr/>
            <p:nvPr/>
          </p:nvSpPr>
          <p:spPr>
            <a:xfrm>
              <a:off x="0"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59" name="Ratificado"/>
          <p:cNvSpPr txBox="1"/>
          <p:nvPr/>
        </p:nvSpPr>
        <p:spPr>
          <a:xfrm>
            <a:off x="4726002" y="1820022"/>
            <a:ext cx="985061" cy="207749"/>
          </a:xfrm>
          <a:prstGeom prst="rect">
            <a:avLst/>
          </a:prstGeom>
          <a:solidFill>
            <a:srgbClr val="00C98F"/>
          </a:solidFill>
          <a:ln w="12700">
            <a:solidFill>
              <a:srgbClr val="969913"/>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219075">
              <a:defRPr sz="1800" b="1" cap="all" spc="108">
                <a:solidFill>
                  <a:srgbClr val="000000"/>
                </a:solidFill>
                <a:latin typeface="Founders Grotesk Condensed"/>
                <a:ea typeface="Founders Grotesk Condensed"/>
                <a:cs typeface="Founders Grotesk Condensed"/>
                <a:sym typeface="Founders Grotesk Condensed"/>
              </a:defRPr>
            </a:lvl1pPr>
          </a:lstStyle>
          <a:p>
            <a:r>
              <a:rPr sz="1350"/>
              <a:t>Ratificado</a:t>
            </a:r>
          </a:p>
        </p:txBody>
      </p:sp>
      <p:sp>
        <p:nvSpPr>
          <p:cNvPr id="560" name="Rectangle"/>
          <p:cNvSpPr/>
          <p:nvPr/>
        </p:nvSpPr>
        <p:spPr>
          <a:xfrm>
            <a:off x="6157615" y="4150054"/>
            <a:ext cx="146447" cy="357188"/>
          </a:xfrm>
          <a:prstGeom prst="rect">
            <a:avLst/>
          </a:prstGeom>
          <a:solidFill>
            <a:srgbClr val="000000"/>
          </a:solidFill>
          <a:ln w="3175">
            <a:miter lim="400000"/>
          </a:ln>
        </p:spPr>
        <p:txBody>
          <a:bodyPr lIns="14288" tIns="14288" rIns="14288" bIns="14288" anchor="ctr"/>
          <a:lstStyle/>
          <a:p>
            <a:pPr algn="ctr" defTabSz="317897">
              <a:defRPr sz="1200">
                <a:latin typeface="Graphik"/>
                <a:ea typeface="Graphik"/>
                <a:cs typeface="Graphik"/>
                <a:sym typeface="Graphik"/>
              </a:defRPr>
            </a:pPr>
            <a:endParaRPr sz="900"/>
          </a:p>
        </p:txBody>
      </p:sp>
      <p:sp>
        <p:nvSpPr>
          <p:cNvPr id="561" name="Promesas hechas"/>
          <p:cNvSpPr/>
          <p:nvPr/>
        </p:nvSpPr>
        <p:spPr>
          <a:xfrm>
            <a:off x="1290462" y="1119831"/>
            <a:ext cx="1343592" cy="10485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FFFFFF"/>
          </a:solidFill>
          <a:ln w="12700">
            <a:solidFill>
              <a:srgbClr val="969913"/>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solidFill>
                  <a:srgbClr val="555952"/>
                </a:solidFill>
                <a:latin typeface="Founders Grotesk Condensed"/>
                <a:ea typeface="Founders Grotesk Condensed"/>
                <a:cs typeface="Founders Grotesk Condensed"/>
                <a:sym typeface="Founders Grotesk Condensed"/>
              </a:defRPr>
            </a:lvl1pPr>
          </a:lstStyle>
          <a:p>
            <a:r>
              <a:rPr sz="1200"/>
              <a:t>Promesas hechas</a:t>
            </a:r>
          </a:p>
        </p:txBody>
      </p:sp>
      <p:sp>
        <p:nvSpPr>
          <p:cNvPr id="562" name="Promesas cumplidas"/>
          <p:cNvSpPr/>
          <p:nvPr/>
        </p:nvSpPr>
        <p:spPr>
          <a:xfrm>
            <a:off x="6609927" y="2636964"/>
            <a:ext cx="1343592" cy="10485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000034"/>
          </a:solidFill>
          <a:ln w="3175">
            <a:miter lim="400000"/>
          </a:ln>
          <a:effectLst>
            <a:outerShdw blurRad="635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latin typeface="Founders Grotesk Condensed"/>
                <a:ea typeface="Founders Grotesk Condensed"/>
                <a:cs typeface="Founders Grotesk Condensed"/>
                <a:sym typeface="Founders Grotesk Condensed"/>
              </a:defRPr>
            </a:lvl1pPr>
          </a:lstStyle>
          <a:p>
            <a:r>
              <a:rPr sz="1200"/>
              <a:t>Promesas cumplidas</a:t>
            </a:r>
          </a:p>
        </p:txBody>
      </p:sp>
      <p:grpSp>
        <p:nvGrpSpPr>
          <p:cNvPr id="565" name="Group"/>
          <p:cNvGrpSpPr/>
          <p:nvPr/>
        </p:nvGrpSpPr>
        <p:grpSpPr>
          <a:xfrm>
            <a:off x="3347011" y="3186196"/>
            <a:ext cx="1103024" cy="554534"/>
            <a:chOff x="0" y="0"/>
            <a:chExt cx="1470697" cy="739378"/>
          </a:xfrm>
        </p:grpSpPr>
        <p:sp>
          <p:nvSpPr>
            <p:cNvPr id="563" name="Rectangle"/>
            <p:cNvSpPr/>
            <p:nvPr/>
          </p:nvSpPr>
          <p:spPr>
            <a:xfrm>
              <a:off x="25994" y="-1"/>
              <a:ext cx="1418710" cy="739380"/>
            </a:xfrm>
            <a:prstGeom prst="rect">
              <a:avLst/>
            </a:prstGeom>
            <a:solidFill>
              <a:schemeClr val="accent6">
                <a:lumMod val="60000"/>
                <a:lumOff val="40000"/>
              </a:schemeClr>
            </a:solidFill>
            <a:ln w="3175" cap="flat">
              <a:noFill/>
              <a:miter lim="400000"/>
            </a:ln>
            <a:effectLst/>
          </p:spPr>
          <p:txBody>
            <a:bodyPr wrap="square" lIns="14288" tIns="14288" rIns="14288" bIns="14288" numCol="1" anchor="ctr">
              <a:noAutofit/>
            </a:bodyP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564" name="TextBox 17"/>
            <p:cNvSpPr txBox="1"/>
            <p:nvPr/>
          </p:nvSpPr>
          <p:spPr>
            <a:xfrm>
              <a:off x="0" y="43741"/>
              <a:ext cx="1470698" cy="6518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p>
              <a:pPr algn="ctr" defTabSz="257175">
                <a:defRPr sz="1200" b="1">
                  <a:solidFill>
                    <a:srgbClr val="000000"/>
                  </a:solidFill>
                  <a:latin typeface="Calibri"/>
                  <a:ea typeface="Calibri"/>
                  <a:cs typeface="Calibri"/>
                  <a:sym typeface="Calibri"/>
                </a:defRPr>
              </a:pPr>
              <a:r>
                <a:rPr sz="900"/>
                <a:t>Nuevo Pacto</a:t>
              </a:r>
            </a:p>
            <a:p>
              <a:pPr algn="ctr" defTabSz="257175">
                <a:defRPr sz="1200">
                  <a:solidFill>
                    <a:srgbClr val="000000"/>
                  </a:solidFill>
                  <a:latin typeface="Calibri"/>
                  <a:ea typeface="Calibri"/>
                  <a:cs typeface="Calibri"/>
                  <a:sym typeface="Calibri"/>
                </a:defRPr>
              </a:pPr>
              <a:r>
                <a:rPr sz="900"/>
                <a:t>“</a:t>
              </a:r>
              <a:r>
                <a:rPr sz="900" i="1"/>
                <a:t>Bendición</a:t>
              </a:r>
              <a:r>
                <a:rPr sz="900"/>
                <a:t>” </a:t>
              </a:r>
              <a:br>
                <a:rPr sz="900"/>
              </a:br>
              <a:r>
                <a:rPr sz="900"/>
                <a:t>Jer 31/Eze 36</a:t>
              </a:r>
            </a:p>
          </p:txBody>
        </p:sp>
      </p:grpSp>
      <p:sp>
        <p:nvSpPr>
          <p:cNvPr id="572" name="Connection Line"/>
          <p:cNvSpPr/>
          <p:nvPr/>
        </p:nvSpPr>
        <p:spPr>
          <a:xfrm>
            <a:off x="4419386" y="2053415"/>
            <a:ext cx="884965" cy="1378847"/>
          </a:xfrm>
          <a:custGeom>
            <a:avLst/>
            <a:gdLst/>
            <a:ahLst/>
            <a:cxnLst>
              <a:cxn ang="0">
                <a:pos x="wd2" y="hd2"/>
              </a:cxn>
              <a:cxn ang="5400000">
                <a:pos x="wd2" y="hd2"/>
              </a:cxn>
              <a:cxn ang="10800000">
                <a:pos x="wd2" y="hd2"/>
              </a:cxn>
              <a:cxn ang="16200000">
                <a:pos x="wd2" y="hd2"/>
              </a:cxn>
            </a:cxnLst>
            <a:rect l="0" t="0" r="r" b="b"/>
            <a:pathLst>
              <a:path w="18731" h="19805" extrusionOk="0">
                <a:moveTo>
                  <a:pt x="0" y="19378"/>
                </a:moveTo>
                <a:cubicBezTo>
                  <a:pt x="15794" y="21600"/>
                  <a:pt x="21600" y="15141"/>
                  <a:pt x="17418" y="0"/>
                </a:cubicBezTo>
              </a:path>
            </a:pathLst>
          </a:custGeom>
          <a:ln w="38100">
            <a:solidFill>
              <a:srgbClr val="000000"/>
            </a:solidFill>
            <a:custDash>
              <a:ds d="200000" sp="200000"/>
            </a:custDash>
            <a:miter lim="400000"/>
            <a:tailEnd type="triangle"/>
          </a:ln>
        </p:spPr>
        <p:txBody>
          <a:bodyPr/>
          <a:lstStyle/>
          <a:p>
            <a:endParaRPr sz="1350"/>
          </a:p>
        </p:txBody>
      </p:sp>
      <p:sp>
        <p:nvSpPr>
          <p:cNvPr id="567" name="Line"/>
          <p:cNvSpPr/>
          <p:nvPr/>
        </p:nvSpPr>
        <p:spPr>
          <a:xfrm>
            <a:off x="5230454" y="2071653"/>
            <a:ext cx="1151235" cy="1889905"/>
          </a:xfrm>
          <a:custGeom>
            <a:avLst/>
            <a:gdLst/>
            <a:ahLst/>
            <a:cxnLst>
              <a:cxn ang="0">
                <a:pos x="wd2" y="hd2"/>
              </a:cxn>
              <a:cxn ang="5400000">
                <a:pos x="wd2" y="hd2"/>
              </a:cxn>
              <a:cxn ang="10800000">
                <a:pos x="wd2" y="hd2"/>
              </a:cxn>
              <a:cxn ang="16200000">
                <a:pos x="wd2" y="hd2"/>
              </a:cxn>
            </a:cxnLst>
            <a:rect l="0" t="0" r="r" b="b"/>
            <a:pathLst>
              <a:path w="20137" h="21600" extrusionOk="0">
                <a:moveTo>
                  <a:pt x="0" y="0"/>
                </a:moveTo>
                <a:cubicBezTo>
                  <a:pt x="118" y="673"/>
                  <a:pt x="213" y="1338"/>
                  <a:pt x="287" y="1997"/>
                </a:cubicBezTo>
                <a:cubicBezTo>
                  <a:pt x="340" y="2464"/>
                  <a:pt x="387" y="2955"/>
                  <a:pt x="822" y="3354"/>
                </a:cubicBezTo>
                <a:cubicBezTo>
                  <a:pt x="1800" y="4252"/>
                  <a:pt x="3459" y="4169"/>
                  <a:pt x="5132" y="4135"/>
                </a:cubicBezTo>
                <a:cubicBezTo>
                  <a:pt x="6695" y="4104"/>
                  <a:pt x="8464" y="4262"/>
                  <a:pt x="10123" y="4256"/>
                </a:cubicBezTo>
                <a:cubicBezTo>
                  <a:pt x="13025" y="4245"/>
                  <a:pt x="17999" y="3100"/>
                  <a:pt x="18720" y="4661"/>
                </a:cubicBezTo>
                <a:cubicBezTo>
                  <a:pt x="21600" y="10900"/>
                  <a:pt x="19220" y="17283"/>
                  <a:pt x="19092" y="21600"/>
                </a:cubicBezTo>
              </a:path>
            </a:pathLst>
          </a:custGeom>
          <a:ln w="38100">
            <a:solidFill>
              <a:srgbClr val="000000"/>
            </a:solidFill>
            <a:custDash>
              <a:ds d="200000" sp="200000"/>
            </a:custDash>
            <a:miter lim="400000"/>
            <a:tailEnd type="triangle"/>
          </a:ln>
        </p:spPr>
        <p:txBody>
          <a:bodyPr lIns="14288" tIns="14288" rIns="14288" bIns="14288" anchor="ctr"/>
          <a:lstStyle/>
          <a:p>
            <a:pPr defTabSz="232172">
              <a:lnSpc>
                <a:spcPct val="80000"/>
              </a:lnSpc>
              <a:spcBef>
                <a:spcPts val="975"/>
              </a:spcBef>
              <a:defRPr spc="-14">
                <a:solidFill>
                  <a:srgbClr val="000000"/>
                </a:solidFill>
                <a:latin typeface="Founders Grotesk Text"/>
                <a:ea typeface="Founders Grotesk Text"/>
                <a:cs typeface="Founders Grotesk Text"/>
                <a:sym typeface="Founders Grotesk Text"/>
              </a:defRPr>
            </a:pPr>
            <a:endParaRPr sz="1350"/>
          </a:p>
        </p:txBody>
      </p:sp>
      <p:sp>
        <p:nvSpPr>
          <p:cNvPr id="568" name="Cumplimiento"/>
          <p:cNvSpPr txBox="1"/>
          <p:nvPr/>
        </p:nvSpPr>
        <p:spPr>
          <a:xfrm>
            <a:off x="5416603" y="2177840"/>
            <a:ext cx="1042784" cy="138499"/>
          </a:xfrm>
          <a:prstGeom prst="rect">
            <a:avLst/>
          </a:prstGeom>
          <a:solidFill>
            <a:srgbClr val="DDDED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685800">
              <a:defRPr sz="1200">
                <a:solidFill>
                  <a:srgbClr val="001B52"/>
                </a:solidFill>
                <a:latin typeface="Franklin Gothic Medium"/>
                <a:ea typeface="Franklin Gothic Medium"/>
                <a:cs typeface="Franklin Gothic Medium"/>
                <a:sym typeface="Franklin Gothic Medium"/>
              </a:defRPr>
            </a:lvl1pPr>
          </a:lstStyle>
          <a:p>
            <a:r>
              <a:rPr sz="900"/>
              <a:t>Cumplimiento</a:t>
            </a:r>
          </a:p>
        </p:txBody>
      </p:sp>
      <p:grpSp>
        <p:nvGrpSpPr>
          <p:cNvPr id="571" name="Group"/>
          <p:cNvGrpSpPr/>
          <p:nvPr/>
        </p:nvGrpSpPr>
        <p:grpSpPr>
          <a:xfrm>
            <a:off x="6132425" y="1510543"/>
            <a:ext cx="459687" cy="593097"/>
            <a:chOff x="0" y="0"/>
            <a:chExt cx="612915" cy="790795"/>
          </a:xfrm>
        </p:grpSpPr>
        <p:sp>
          <p:nvSpPr>
            <p:cNvPr id="569" name="Rectangle 6"/>
            <p:cNvSpPr/>
            <p:nvPr/>
          </p:nvSpPr>
          <p:spPr>
            <a:xfrm>
              <a:off x="0" y="0"/>
              <a:ext cx="612915" cy="790796"/>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70" name="TextBox 20"/>
            <p:cNvSpPr txBox="1"/>
            <p:nvPr/>
          </p:nvSpPr>
          <p:spPr>
            <a:xfrm>
              <a:off x="2448" y="186391"/>
              <a:ext cx="607950" cy="4180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rPr sz="900"/>
                <a:t>La Iglesia</a:t>
              </a:r>
            </a:p>
          </p:txBody>
        </p:sp>
      </p:grpSp>
    </p:spTree>
    <p:extLst>
      <p:ext uri="{BB962C8B-B14F-4D97-AF65-F5344CB8AC3E}">
        <p14:creationId xmlns:p14="http://schemas.microsoft.com/office/powerpoint/2010/main" val="38826870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type="lt">
                                    <p:tmAbs val="0"/>
                                  </p:iterate>
                                  <p:childTnLst>
                                    <p:set>
                                      <p:cBhvr>
                                        <p:cTn id="6" fill="hold"/>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par>
                          <p:cTn id="8" fill="hold">
                            <p:stCondLst>
                              <p:cond delay="1000"/>
                            </p:stCondLst>
                            <p:childTnLst>
                              <p:par>
                                <p:cTn id="9" presetID="1" presetClass="entr" presetSubtype="0" fill="hold" grpId="0" nodeType="afterEffect">
                                  <p:stCondLst>
                                    <p:cond delay="0"/>
                                  </p:stCondLst>
                                  <p:iterate>
                                    <p:tmAbs val="0"/>
                                  </p:iterate>
                                  <p:childTnLst>
                                    <p:set>
                                      <p:cBhvr>
                                        <p:cTn id="10" fill="hold"/>
                                        <p:tgtEl>
                                          <p:spTgt spid="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iterate>
                                    <p:tmAbs val="0"/>
                                  </p:iterate>
                                  <p:childTnLst>
                                    <p:set>
                                      <p:cBhvr>
                                        <p:cTn id="14" fill="hold"/>
                                        <p:tgtEl>
                                          <p:spTgt spid="533"/>
                                        </p:tgtEl>
                                        <p:attrNameLst>
                                          <p:attrName>style.visibility</p:attrName>
                                        </p:attrNameLst>
                                      </p:cBhvr>
                                      <p:to>
                                        <p:strVal val="visible"/>
                                      </p:to>
                                    </p:set>
                                    <p:animEffect transition="in" filter="strips(upRight)">
                                      <p:cBhvr>
                                        <p:cTn id="15" dur="1000"/>
                                        <p:tgtEl>
                                          <p:spTgt spid="533"/>
                                        </p:tgtEl>
                                      </p:cBhvr>
                                    </p:animEffect>
                                  </p:childTnLst>
                                </p:cTn>
                              </p:par>
                            </p:childTnLst>
                          </p:cTn>
                        </p:par>
                        <p:par>
                          <p:cTn id="16" fill="hold">
                            <p:stCondLst>
                              <p:cond delay="1000"/>
                            </p:stCondLst>
                            <p:childTnLst>
                              <p:par>
                                <p:cTn id="17" presetID="1" presetClass="entr" presetSubtype="0" fill="hold" grpId="0" nodeType="afterEffect">
                                  <p:stCondLst>
                                    <p:cond delay="0"/>
                                  </p:stCondLst>
                                  <p:iterate>
                                    <p:tmAbs val="0"/>
                                  </p:iterate>
                                  <p:childTnLst>
                                    <p:set>
                                      <p:cBhvr>
                                        <p:cTn id="18" fill="hold"/>
                                        <p:tgtEl>
                                          <p:spTgt spid="538"/>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0" nodeType="afterEffect">
                                  <p:stCondLst>
                                    <p:cond delay="0"/>
                                  </p:stCondLst>
                                  <p:iterate>
                                    <p:tmAbs val="0"/>
                                  </p:iterate>
                                  <p:childTnLst>
                                    <p:set>
                                      <p:cBhvr>
                                        <p:cTn id="21" fill="hold"/>
                                        <p:tgtEl>
                                          <p:spTgt spid="550"/>
                                        </p:tgtEl>
                                        <p:attrNameLst>
                                          <p:attrName>style.visibility</p:attrName>
                                        </p:attrNameLst>
                                      </p:cBhvr>
                                      <p:to>
                                        <p:strVal val="visible"/>
                                      </p:to>
                                    </p:set>
                                    <p:animEffect transition="in" filter="wipe(left)">
                                      <p:cBhvr>
                                        <p:cTn id="22" dur="1000"/>
                                        <p:tgtEl>
                                          <p:spTgt spid="5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p:tmAbs val="0"/>
                                  </p:iterate>
                                  <p:childTnLst>
                                    <p:set>
                                      <p:cBhvr>
                                        <p:cTn id="26" fill="hold"/>
                                        <p:tgtEl>
                                          <p:spTgt spid="534"/>
                                        </p:tgtEl>
                                        <p:attrNameLst>
                                          <p:attrName>style.visibility</p:attrName>
                                        </p:attrNameLst>
                                      </p:cBhvr>
                                      <p:to>
                                        <p:strVal val="visible"/>
                                      </p:to>
                                    </p:set>
                                    <p:animEffect transition="in" filter="wipe(left)">
                                      <p:cBhvr>
                                        <p:cTn id="27" dur="500"/>
                                        <p:tgtEl>
                                          <p:spTgt spid="53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p:tmAbs val="0"/>
                                  </p:iterate>
                                  <p:childTnLst>
                                    <p:set>
                                      <p:cBhvr>
                                        <p:cTn id="30" fill="hold"/>
                                        <p:tgtEl>
                                          <p:spTgt spid="5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iterate>
                                    <p:tmAbs val="0"/>
                                  </p:iterate>
                                  <p:childTnLst>
                                    <p:set>
                                      <p:cBhvr>
                                        <p:cTn id="34" fill="hold"/>
                                        <p:tgtEl>
                                          <p:spTgt spid="526"/>
                                        </p:tgtEl>
                                        <p:attrNameLst>
                                          <p:attrName>style.visibility</p:attrName>
                                        </p:attrNameLst>
                                      </p:cBhvr>
                                      <p:to>
                                        <p:strVal val="visible"/>
                                      </p:to>
                                    </p:set>
                                    <p:animEffect transition="in" filter="strips(downRight)">
                                      <p:cBhvr>
                                        <p:cTn id="35" dur="1000"/>
                                        <p:tgtEl>
                                          <p:spTgt spid="526"/>
                                        </p:tgtEl>
                                      </p:cBhvr>
                                    </p:animEffect>
                                  </p:childTnLst>
                                </p:cTn>
                              </p:par>
                            </p:childTnLst>
                          </p:cTn>
                        </p:par>
                        <p:par>
                          <p:cTn id="36" fill="hold">
                            <p:stCondLst>
                              <p:cond delay="1000"/>
                            </p:stCondLst>
                            <p:childTnLst>
                              <p:par>
                                <p:cTn id="37" presetID="1" presetClass="entr" presetSubtype="0" fill="hold" grpId="0" nodeType="afterEffect">
                                  <p:stCondLst>
                                    <p:cond delay="0"/>
                                  </p:stCondLst>
                                  <p:iterate>
                                    <p:tmAbs val="0"/>
                                  </p:iterate>
                                  <p:childTnLst>
                                    <p:set>
                                      <p:cBhvr>
                                        <p:cTn id="38" fill="hold"/>
                                        <p:tgtEl>
                                          <p:spTgt spid="5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iterate>
                                    <p:tmAbs val="0"/>
                                  </p:iterate>
                                  <p:childTnLst>
                                    <p:set>
                                      <p:cBhvr>
                                        <p:cTn id="42" fill="hold"/>
                                        <p:tgtEl>
                                          <p:spTgt spid="558"/>
                                        </p:tgtEl>
                                        <p:attrNameLst>
                                          <p:attrName>style.visibility</p:attrName>
                                        </p:attrNameLst>
                                      </p:cBhvr>
                                      <p:to>
                                        <p:strVal val="visible"/>
                                      </p:to>
                                    </p:set>
                                    <p:animEffect transition="in" filter="wipe(down)">
                                      <p:cBhvr>
                                        <p:cTn id="43" dur="1000"/>
                                        <p:tgtEl>
                                          <p:spTgt spid="558"/>
                                        </p:tgtEl>
                                      </p:cBhvr>
                                    </p:animEffect>
                                  </p:childTnLst>
                                </p:cTn>
                              </p:par>
                            </p:childTnLst>
                          </p:cTn>
                        </p:par>
                        <p:par>
                          <p:cTn id="44" fill="hold">
                            <p:stCondLst>
                              <p:cond delay="1000"/>
                            </p:stCondLst>
                            <p:childTnLst>
                              <p:par>
                                <p:cTn id="45" presetID="22" presetClass="entr" presetSubtype="8" fill="hold" grpId="0" nodeType="afterEffect">
                                  <p:stCondLst>
                                    <p:cond delay="0"/>
                                  </p:stCondLst>
                                  <p:iterate>
                                    <p:tmAbs val="0"/>
                                  </p:iterate>
                                  <p:childTnLst>
                                    <p:set>
                                      <p:cBhvr>
                                        <p:cTn id="46" fill="hold"/>
                                        <p:tgtEl>
                                          <p:spTgt spid="527"/>
                                        </p:tgtEl>
                                        <p:attrNameLst>
                                          <p:attrName>style.visibility</p:attrName>
                                        </p:attrNameLst>
                                      </p:cBhvr>
                                      <p:to>
                                        <p:strVal val="visible"/>
                                      </p:to>
                                    </p:set>
                                    <p:animEffect transition="in" filter="wipe(left)">
                                      <p:cBhvr>
                                        <p:cTn id="47" dur="500"/>
                                        <p:tgtEl>
                                          <p:spTgt spid="527"/>
                                        </p:tgtEl>
                                      </p:cBhvr>
                                    </p:animEffect>
                                  </p:childTnLst>
                                </p:cTn>
                              </p:par>
                            </p:childTnLst>
                          </p:cTn>
                        </p:par>
                        <p:par>
                          <p:cTn id="48" fill="hold">
                            <p:stCondLst>
                              <p:cond delay="1500"/>
                            </p:stCondLst>
                            <p:childTnLst>
                              <p:par>
                                <p:cTn id="49" presetID="22" presetClass="entr" presetSubtype="8" fill="hold" grpId="0" nodeType="afterEffect">
                                  <p:stCondLst>
                                    <p:cond delay="0"/>
                                  </p:stCondLst>
                                  <p:iterate>
                                    <p:tmAbs val="0"/>
                                  </p:iterate>
                                  <p:childTnLst>
                                    <p:set>
                                      <p:cBhvr>
                                        <p:cTn id="50" fill="hold"/>
                                        <p:tgtEl>
                                          <p:spTgt spid="523"/>
                                        </p:tgtEl>
                                        <p:attrNameLst>
                                          <p:attrName>style.visibility</p:attrName>
                                        </p:attrNameLst>
                                      </p:cBhvr>
                                      <p:to>
                                        <p:strVal val="visible"/>
                                      </p:to>
                                    </p:set>
                                    <p:animEffect transition="in" filter="wipe(left)">
                                      <p:cBhvr>
                                        <p:cTn id="51" dur="500"/>
                                        <p:tgtEl>
                                          <p:spTgt spid="523"/>
                                        </p:tgtEl>
                                      </p:cBhvr>
                                    </p:animEffect>
                                  </p:childTnLst>
                                </p:cTn>
                              </p:par>
                            </p:childTnLst>
                          </p:cTn>
                        </p:par>
                        <p:par>
                          <p:cTn id="52" fill="hold">
                            <p:stCondLst>
                              <p:cond delay="2000"/>
                            </p:stCondLst>
                            <p:childTnLst>
                              <p:par>
                                <p:cTn id="53" presetID="22" presetClass="entr" presetSubtype="8" fill="hold" grpId="0" nodeType="afterEffect">
                                  <p:stCondLst>
                                    <p:cond delay="0"/>
                                  </p:stCondLst>
                                  <p:iterate>
                                    <p:tmAbs val="0"/>
                                  </p:iterate>
                                  <p:childTnLst>
                                    <p:set>
                                      <p:cBhvr>
                                        <p:cTn id="54" fill="hold"/>
                                        <p:tgtEl>
                                          <p:spTgt spid="522"/>
                                        </p:tgtEl>
                                        <p:attrNameLst>
                                          <p:attrName>style.visibility</p:attrName>
                                        </p:attrNameLst>
                                      </p:cBhvr>
                                      <p:to>
                                        <p:strVal val="visible"/>
                                      </p:to>
                                    </p:set>
                                    <p:animEffect transition="in" filter="wipe(left)">
                                      <p:cBhvr>
                                        <p:cTn id="55" dur="500"/>
                                        <p:tgtEl>
                                          <p:spTgt spid="522"/>
                                        </p:tgtEl>
                                      </p:cBhvr>
                                    </p:animEffect>
                                  </p:childTnLst>
                                </p:cTn>
                              </p:par>
                            </p:childTnLst>
                          </p:cTn>
                        </p:par>
                        <p:par>
                          <p:cTn id="56" fill="hold">
                            <p:stCondLst>
                              <p:cond delay="2500"/>
                            </p:stCondLst>
                            <p:childTnLst>
                              <p:par>
                                <p:cTn id="57" presetID="9" presetClass="entr" fill="hold" grpId="0" nodeType="afterEffect">
                                  <p:stCondLst>
                                    <p:cond delay="0"/>
                                  </p:stCondLst>
                                  <p:iterate>
                                    <p:tmAbs val="0"/>
                                  </p:iterate>
                                  <p:childTnLst>
                                    <p:set>
                                      <p:cBhvr>
                                        <p:cTn id="58" fill="hold"/>
                                        <p:tgtEl>
                                          <p:spTgt spid="559"/>
                                        </p:tgtEl>
                                        <p:attrNameLst>
                                          <p:attrName>style.visibility</p:attrName>
                                        </p:attrNameLst>
                                      </p:cBhvr>
                                      <p:to>
                                        <p:strVal val="visible"/>
                                      </p:to>
                                    </p:set>
                                    <p:animEffect transition="in" filter="dissolve">
                                      <p:cBhvr>
                                        <p:cTn id="59" dur="1500"/>
                                        <p:tgtEl>
                                          <p:spTgt spid="5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iterate>
                                    <p:tmAbs val="0"/>
                                  </p:iterate>
                                  <p:childTnLst>
                                    <p:set>
                                      <p:cBhvr>
                                        <p:cTn id="63" fill="hold"/>
                                        <p:tgtEl>
                                          <p:spTgt spid="547"/>
                                        </p:tgtEl>
                                        <p:attrNameLst>
                                          <p:attrName>style.visibility</p:attrName>
                                        </p:attrNameLst>
                                      </p:cBhvr>
                                      <p:to>
                                        <p:strVal val="visible"/>
                                      </p:to>
                                    </p:set>
                                    <p:animEffect transition="in" filter="wipe(left)">
                                      <p:cBhvr>
                                        <p:cTn id="64" dur="1000"/>
                                        <p:tgtEl>
                                          <p:spTgt spid="547"/>
                                        </p:tgtEl>
                                      </p:cBhvr>
                                    </p:animEffect>
                                  </p:childTnLst>
                                </p:cTn>
                              </p:par>
                            </p:childTnLst>
                          </p:cTn>
                        </p:par>
                        <p:par>
                          <p:cTn id="65" fill="hold">
                            <p:stCondLst>
                              <p:cond delay="1000"/>
                            </p:stCondLst>
                            <p:childTnLst>
                              <p:par>
                                <p:cTn id="66" presetID="18" presetClass="entr" presetSubtype="6" fill="hold" grpId="0" nodeType="afterEffect">
                                  <p:stCondLst>
                                    <p:cond delay="0"/>
                                  </p:stCondLst>
                                  <p:iterate>
                                    <p:tmAbs val="0"/>
                                  </p:iterate>
                                  <p:childTnLst>
                                    <p:set>
                                      <p:cBhvr>
                                        <p:cTn id="67" fill="hold"/>
                                        <p:tgtEl>
                                          <p:spTgt spid="530"/>
                                        </p:tgtEl>
                                        <p:attrNameLst>
                                          <p:attrName>style.visibility</p:attrName>
                                        </p:attrNameLst>
                                      </p:cBhvr>
                                      <p:to>
                                        <p:strVal val="visible"/>
                                      </p:to>
                                    </p:set>
                                    <p:animEffect transition="in" filter="strips(downRight)">
                                      <p:cBhvr>
                                        <p:cTn id="68" dur="1000"/>
                                        <p:tgtEl>
                                          <p:spTgt spid="530"/>
                                        </p:tgtEl>
                                      </p:cBhvr>
                                    </p:animEffect>
                                  </p:childTnLst>
                                </p:cTn>
                              </p:par>
                            </p:childTnLst>
                          </p:cTn>
                        </p:par>
                        <p:par>
                          <p:cTn id="69" fill="hold">
                            <p:stCondLst>
                              <p:cond delay="2000"/>
                            </p:stCondLst>
                            <p:childTnLst>
                              <p:par>
                                <p:cTn id="70" presetID="9" presetClass="entr" fill="hold" grpId="0" nodeType="afterEffect">
                                  <p:stCondLst>
                                    <p:cond delay="0"/>
                                  </p:stCondLst>
                                  <p:iterate>
                                    <p:tmAbs val="0"/>
                                  </p:iterate>
                                  <p:childTnLst>
                                    <p:set>
                                      <p:cBhvr>
                                        <p:cTn id="71" fill="hold"/>
                                        <p:tgtEl>
                                          <p:spTgt spid="568"/>
                                        </p:tgtEl>
                                        <p:attrNameLst>
                                          <p:attrName>style.visibility</p:attrName>
                                        </p:attrNameLst>
                                      </p:cBhvr>
                                      <p:to>
                                        <p:strVal val="visible"/>
                                      </p:to>
                                    </p:set>
                                    <p:animEffect transition="in" filter="dissolve">
                                      <p:cBhvr>
                                        <p:cTn id="72" dur="1500"/>
                                        <p:tgtEl>
                                          <p:spTgt spid="568"/>
                                        </p:tgtEl>
                                      </p:cBhvr>
                                    </p:animEffect>
                                  </p:childTnLst>
                                </p:cTn>
                              </p:par>
                            </p:childTnLst>
                          </p:cTn>
                        </p:par>
                        <p:par>
                          <p:cTn id="73" fill="hold">
                            <p:stCondLst>
                              <p:cond delay="3500"/>
                            </p:stCondLst>
                            <p:childTnLst>
                              <p:par>
                                <p:cTn id="74" presetID="22" presetClass="entr" presetSubtype="8" fill="hold" grpId="0" nodeType="afterEffect">
                                  <p:stCondLst>
                                    <p:cond delay="0"/>
                                  </p:stCondLst>
                                  <p:iterate>
                                    <p:tmAbs val="0"/>
                                  </p:iterate>
                                  <p:childTnLst>
                                    <p:set>
                                      <p:cBhvr>
                                        <p:cTn id="75" fill="hold"/>
                                        <p:tgtEl>
                                          <p:spTgt spid="544"/>
                                        </p:tgtEl>
                                        <p:attrNameLst>
                                          <p:attrName>style.visibility</p:attrName>
                                        </p:attrNameLst>
                                      </p:cBhvr>
                                      <p:to>
                                        <p:strVal val="visible"/>
                                      </p:to>
                                    </p:set>
                                    <p:animEffect transition="in" filter="wipe(left)">
                                      <p:cBhvr>
                                        <p:cTn id="76" dur="1000"/>
                                        <p:tgtEl>
                                          <p:spTgt spid="544"/>
                                        </p:tgtEl>
                                      </p:cBhvr>
                                    </p:animEffect>
                                  </p:childTnLst>
                                </p:cTn>
                              </p:par>
                            </p:childTnLst>
                          </p:cTn>
                        </p:par>
                      </p:childTnLst>
                    </p:cTn>
                  </p:par>
                  <p:par>
                    <p:cTn id="77" fill="hold">
                      <p:stCondLst>
                        <p:cond delay="indefinite"/>
                      </p:stCondLst>
                      <p:childTnLst>
                        <p:par>
                          <p:cTn id="78" fill="hold">
                            <p:stCondLst>
                              <p:cond delay="0"/>
                            </p:stCondLst>
                            <p:childTnLst>
                              <p:par>
                                <p:cTn id="79" presetID="15" presetClass="entr" presetSubtype="8" fill="hold" grpId="0" nodeType="clickEffect">
                                  <p:stCondLst>
                                    <p:cond delay="0"/>
                                  </p:stCondLst>
                                  <p:iterate>
                                    <p:tmAbs val="0"/>
                                  </p:iterate>
                                  <p:childTnLst>
                                    <p:set>
                                      <p:cBhvr>
                                        <p:cTn id="80" fill="hold"/>
                                        <p:tgtEl>
                                          <p:spTgt spid="562"/>
                                        </p:tgtEl>
                                        <p:attrNameLst>
                                          <p:attrName>style.visibility</p:attrName>
                                        </p:attrNameLst>
                                      </p:cBhvr>
                                      <p:to>
                                        <p:strVal val="visible"/>
                                      </p:to>
                                    </p:set>
                                    <p:anim calcmode="lin" valueType="num">
                                      <p:cBhvr>
                                        <p:cTn id="81" dur="1000" fill="hold"/>
                                        <p:tgtEl>
                                          <p:spTgt spid="562"/>
                                        </p:tgtEl>
                                        <p:attrNameLst>
                                          <p:attrName>ppt_w</p:attrName>
                                        </p:attrNameLst>
                                      </p:cBhvr>
                                      <p:tavLst>
                                        <p:tav tm="0">
                                          <p:val>
                                            <p:fltVal val="0"/>
                                          </p:val>
                                        </p:tav>
                                        <p:tav tm="100000">
                                          <p:val>
                                            <p:strVal val="#ppt_w"/>
                                          </p:val>
                                        </p:tav>
                                      </p:tavLst>
                                    </p:anim>
                                    <p:anim calcmode="lin" valueType="num">
                                      <p:cBhvr>
                                        <p:cTn id="82" dur="1000" fill="hold"/>
                                        <p:tgtEl>
                                          <p:spTgt spid="562"/>
                                        </p:tgtEl>
                                        <p:attrNameLst>
                                          <p:attrName>ppt_h</p:attrName>
                                        </p:attrNameLst>
                                      </p:cBhvr>
                                      <p:tavLst>
                                        <p:tav tm="0">
                                          <p:val>
                                            <p:fltVal val="0"/>
                                          </p:val>
                                        </p:tav>
                                        <p:tav tm="100000">
                                          <p:val>
                                            <p:strVal val="#ppt_h"/>
                                          </p:val>
                                        </p:tav>
                                      </p:tavLst>
                                    </p:anim>
                                    <p:anim calcmode="lin" valueType="num">
                                      <p:cBhvr>
                                        <p:cTn id="83" dur="1000" fill="hold"/>
                                        <p:tgtEl>
                                          <p:spTgt spid="562"/>
                                        </p:tgtEl>
                                        <p:attrNameLst>
                                          <p:attrName>ppt_x</p:attrName>
                                        </p:attrNameLst>
                                      </p:cBhvr>
                                      <p:tavLst>
                                        <p:tav tm="0" fmla="#ppt_x+(cos(-2*pi*(1-$))*-#ppt_x-sin(-2*pi*(1-$))*(1-#ppt_y))*(1-$)">
                                          <p:val>
                                            <p:fltVal val="0"/>
                                          </p:val>
                                        </p:tav>
                                        <p:tav tm="100000">
                                          <p:val>
                                            <p:fltVal val="1"/>
                                          </p:val>
                                        </p:tav>
                                      </p:tavLst>
                                    </p:anim>
                                    <p:anim calcmode="lin" valueType="num">
                                      <p:cBhvr>
                                        <p:cTn id="84" dur="1000" fill="hold"/>
                                        <p:tgtEl>
                                          <p:spTgt spid="56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5" fill="hold">
                      <p:stCondLst>
                        <p:cond delay="indefinite"/>
                      </p:stCondLst>
                      <p:childTnLst>
                        <p:par>
                          <p:cTn id="86" fill="hold">
                            <p:stCondLst>
                              <p:cond delay="0"/>
                            </p:stCondLst>
                            <p:childTnLst>
                              <p:par>
                                <p:cTn id="87" presetID="9" presetClass="entr" fill="hold" grpId="0" nodeType="clickEffect">
                                  <p:stCondLst>
                                    <p:cond delay="0"/>
                                  </p:stCondLst>
                                  <p:iterate>
                                    <p:tmAbs val="0"/>
                                  </p:iterate>
                                  <p:childTnLst>
                                    <p:set>
                                      <p:cBhvr>
                                        <p:cTn id="88" fill="hold"/>
                                        <p:tgtEl>
                                          <p:spTgt spid="572"/>
                                        </p:tgtEl>
                                        <p:attrNameLst>
                                          <p:attrName>style.visibility</p:attrName>
                                        </p:attrNameLst>
                                      </p:cBhvr>
                                      <p:to>
                                        <p:strVal val="visible"/>
                                      </p:to>
                                    </p:set>
                                    <p:animEffect transition="in" filter="dissolve">
                                      <p:cBhvr>
                                        <p:cTn id="89" dur="2000"/>
                                        <p:tgtEl>
                                          <p:spTgt spid="572"/>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fill="hold" grpId="0" nodeType="clickEffect">
                                  <p:stCondLst>
                                    <p:cond delay="0"/>
                                  </p:stCondLst>
                                  <p:iterate>
                                    <p:tmAbs val="0"/>
                                  </p:iterate>
                                  <p:childTnLst>
                                    <p:set>
                                      <p:cBhvr>
                                        <p:cTn id="93" fill="hold"/>
                                        <p:tgtEl>
                                          <p:spTgt spid="567"/>
                                        </p:tgtEl>
                                        <p:attrNameLst>
                                          <p:attrName>style.visibility</p:attrName>
                                        </p:attrNameLst>
                                      </p:cBhvr>
                                      <p:to>
                                        <p:strVal val="visible"/>
                                      </p:to>
                                    </p:set>
                                    <p:animEffect transition="in" filter="dissolve">
                                      <p:cBhvr>
                                        <p:cTn id="94" dur="2000"/>
                                        <p:tgtEl>
                                          <p:spTgt spid="567"/>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path" presetSubtype="0" accel="50000" decel="50000" fill="hold" nodeType="clickEffect">
                                  <p:stCondLst>
                                    <p:cond delay="0"/>
                                  </p:stCondLst>
                                  <p:childTnLst>
                                    <p:animMotion origin="layout" path="M 0.000000 0.000000 L 0.081406 -0.621228" pathEditMode="relative">
                                      <p:cBhvr>
                                        <p:cTn id="98" dur="1000" fill="hold"/>
                                        <p:tgtEl>
                                          <p:spTgt spid="547"/>
                                        </p:tgtEl>
                                        <p:attrNameLst>
                                          <p:attrName>ppt_x</p:attrName>
                                          <p:attrName>ppt_y</p:attrName>
                                        </p:attrNameLst>
                                      </p:cBhvr>
                                    </p:animMotion>
                                  </p:childTnLst>
                                </p:cTn>
                              </p:par>
                            </p:childTnLst>
                          </p:cTn>
                        </p:par>
                        <p:par>
                          <p:cTn id="99" fill="hold">
                            <p:stCondLst>
                              <p:cond delay="1000"/>
                            </p:stCondLst>
                            <p:childTnLst>
                              <p:par>
                                <p:cTn id="100" presetID="23" presetClass="entr" presetSubtype="16" fill="hold" grpId="0" nodeType="afterEffect">
                                  <p:stCondLst>
                                    <p:cond delay="0"/>
                                  </p:stCondLst>
                                  <p:iterate>
                                    <p:tmAbs val="0"/>
                                  </p:iterate>
                                  <p:childTnLst>
                                    <p:set>
                                      <p:cBhvr>
                                        <p:cTn id="101" fill="hold"/>
                                        <p:tgtEl>
                                          <p:spTgt spid="571"/>
                                        </p:tgtEl>
                                        <p:attrNameLst>
                                          <p:attrName>style.visibility</p:attrName>
                                        </p:attrNameLst>
                                      </p:cBhvr>
                                      <p:to>
                                        <p:strVal val="visible"/>
                                      </p:to>
                                    </p:set>
                                    <p:anim calcmode="lin" valueType="num">
                                      <p:cBhvr>
                                        <p:cTn id="102" dur="1000" fill="hold"/>
                                        <p:tgtEl>
                                          <p:spTgt spid="571"/>
                                        </p:tgtEl>
                                        <p:attrNameLst>
                                          <p:attrName>ppt_w</p:attrName>
                                        </p:attrNameLst>
                                      </p:cBhvr>
                                      <p:tavLst>
                                        <p:tav tm="0">
                                          <p:val>
                                            <p:fltVal val="0"/>
                                          </p:val>
                                        </p:tav>
                                        <p:tav tm="100000">
                                          <p:val>
                                            <p:strVal val="#ppt_w"/>
                                          </p:val>
                                        </p:tav>
                                      </p:tavLst>
                                    </p:anim>
                                    <p:anim calcmode="lin" valueType="num">
                                      <p:cBhvr>
                                        <p:cTn id="103" dur="1000" fill="hold"/>
                                        <p:tgtEl>
                                          <p:spTgt spid="571"/>
                                        </p:tgtEl>
                                        <p:attrNameLst>
                                          <p:attrName>ppt_h</p:attrName>
                                        </p:attrNameLst>
                                      </p:cBhvr>
                                      <p:tavLst>
                                        <p:tav tm="0">
                                          <p:val>
                                            <p:fltVal val="0"/>
                                          </p:val>
                                        </p:tav>
                                        <p:tav tm="100000">
                                          <p:val>
                                            <p:strVal val="#ppt_h"/>
                                          </p:val>
                                        </p:tav>
                                      </p:tavLst>
                                    </p:anim>
                                  </p:childTnLst>
                                </p:cTn>
                              </p:par>
                            </p:childTnLst>
                          </p:cTn>
                        </p:par>
                        <p:par>
                          <p:cTn id="104" fill="hold">
                            <p:stCondLst>
                              <p:cond delay="2000"/>
                            </p:stCondLst>
                            <p:childTnLst>
                              <p:par>
                                <p:cTn id="105" presetID="10" presetClass="exit" fill="hold" grpId="1" nodeType="afterEffect">
                                  <p:stCondLst>
                                    <p:cond delay="0"/>
                                  </p:stCondLst>
                                  <p:iterate>
                                    <p:tmAbs val="0"/>
                                  </p:iterate>
                                  <p:childTnLst>
                                    <p:animEffect transition="out" filter="fade">
                                      <p:cBhvr>
                                        <p:cTn id="106" dur="1000" fill="hold"/>
                                        <p:tgtEl>
                                          <p:spTgt spid="547"/>
                                        </p:tgtEl>
                                      </p:cBhvr>
                                    </p:animEffect>
                                    <p:set>
                                      <p:cBhvr>
                                        <p:cTn id="107" fill="hold">
                                          <p:stCondLst>
                                            <p:cond delay="999"/>
                                          </p:stCondLst>
                                        </p:cTn>
                                        <p:tgtEl>
                                          <p:spTgt spid="54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path" presetSubtype="0" accel="50000" decel="50000" fill="hold" nodeType="clickEffect">
                                  <p:stCondLst>
                                    <p:cond delay="0"/>
                                  </p:stCondLst>
                                  <p:childTnLst>
                                    <p:animMotion origin="layout" path="M 0.000000 0.000000 L 0.044323 0.543036" pathEditMode="relative">
                                      <p:cBhvr>
                                        <p:cTn id="111" dur="1000" fill="hold"/>
                                        <p:tgtEl>
                                          <p:spTgt spid="571"/>
                                        </p:tgtEl>
                                        <p:attrNameLst>
                                          <p:attrName>ppt_x</p:attrName>
                                          <p:attrName>ppt_y</p:attrName>
                                        </p:attrNameLst>
                                      </p:cBhvr>
                                    </p:animMotion>
                                  </p:childTnLst>
                                </p:cTn>
                              </p:par>
                            </p:childTnLst>
                          </p:cTn>
                        </p:par>
                        <p:par>
                          <p:cTn id="112" fill="hold">
                            <p:stCondLst>
                              <p:cond delay="1000"/>
                            </p:stCondLst>
                            <p:childTnLst>
                              <p:par>
                                <p:cTn id="113" presetID="22" presetClass="entr" presetSubtype="8" fill="hold" grpId="0" nodeType="afterEffect">
                                  <p:stCondLst>
                                    <p:cond delay="0"/>
                                  </p:stCondLst>
                                  <p:iterate>
                                    <p:tmAbs val="0"/>
                                  </p:iterate>
                                  <p:childTnLst>
                                    <p:set>
                                      <p:cBhvr>
                                        <p:cTn id="114" fill="hold"/>
                                        <p:tgtEl>
                                          <p:spTgt spid="521"/>
                                        </p:tgtEl>
                                        <p:attrNameLst>
                                          <p:attrName>style.visibility</p:attrName>
                                        </p:attrNameLst>
                                      </p:cBhvr>
                                      <p:to>
                                        <p:strVal val="visible"/>
                                      </p:to>
                                    </p:set>
                                    <p:animEffect transition="in" filter="wipe(left)">
                                      <p:cBhvr>
                                        <p:cTn id="115" dur="1000"/>
                                        <p:tgtEl>
                                          <p:spTgt spid="521"/>
                                        </p:tgtEl>
                                      </p:cBhvr>
                                    </p:animEffect>
                                  </p:childTnLst>
                                </p:cTn>
                              </p:par>
                            </p:childTnLst>
                          </p:cTn>
                        </p:par>
                        <p:par>
                          <p:cTn id="116" fill="hold">
                            <p:stCondLst>
                              <p:cond delay="2000"/>
                            </p:stCondLst>
                            <p:childTnLst>
                              <p:par>
                                <p:cTn id="117" presetID="10" presetClass="exit" fill="hold" grpId="1" nodeType="afterEffect">
                                  <p:stCondLst>
                                    <p:cond delay="0"/>
                                  </p:stCondLst>
                                  <p:iterate>
                                    <p:tmAbs val="0"/>
                                  </p:iterate>
                                  <p:childTnLst>
                                    <p:animEffect transition="out" filter="fade">
                                      <p:cBhvr>
                                        <p:cTn id="118" dur="1000" fill="hold"/>
                                        <p:tgtEl>
                                          <p:spTgt spid="571"/>
                                        </p:tgtEl>
                                      </p:cBhvr>
                                    </p:animEffect>
                                    <p:set>
                                      <p:cBhvr>
                                        <p:cTn id="119" fill="hold">
                                          <p:stCondLst>
                                            <p:cond delay="999"/>
                                          </p:stCondLst>
                                        </p:cTn>
                                        <p:tgtEl>
                                          <p:spTgt spid="5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animBg="1" advAuto="0"/>
      <p:bldP spid="522" grpId="0" animBg="1" advAuto="0"/>
      <p:bldP spid="523" grpId="0" animBg="1" advAuto="0"/>
      <p:bldP spid="526" grpId="0" animBg="1" advAuto="0"/>
      <p:bldP spid="527" grpId="0" animBg="1" advAuto="0"/>
      <p:bldP spid="530" grpId="0" animBg="1" advAuto="0"/>
      <p:bldP spid="533" grpId="0" animBg="1" advAuto="0"/>
      <p:bldP spid="534" grpId="0" animBg="1" advAuto="0"/>
      <p:bldP spid="535" grpId="0" animBg="1" advAuto="0"/>
      <p:bldP spid="538" grpId="0" animBg="1" advAuto="0"/>
      <p:bldP spid="541" grpId="0" animBg="1" advAuto="0"/>
      <p:bldP spid="544" grpId="0" animBg="1" advAuto="0"/>
      <p:bldP spid="547" grpId="0" animBg="1" advAuto="0"/>
      <p:bldP spid="547" grpId="1" animBg="1" advAuto="0"/>
      <p:bldP spid="550" grpId="0" animBg="1" advAuto="0"/>
      <p:bldP spid="558" grpId="0" animBg="1" advAuto="0"/>
      <p:bldP spid="559" grpId="0" animBg="1" advAuto="0"/>
      <p:bldP spid="561" grpId="0" animBg="1" advAuto="0"/>
      <p:bldP spid="562" grpId="0" animBg="1" advAuto="0"/>
      <p:bldP spid="565" grpId="0" animBg="1" advAuto="0"/>
      <p:bldP spid="572" grpId="0" animBg="1" advAuto="0"/>
      <p:bldP spid="567" grpId="0" animBg="1" advAuto="0"/>
      <p:bldP spid="568" grpId="0" animBg="1" advAuto="0"/>
      <p:bldP spid="571" grpId="0" animBg="1" advAuto="0"/>
      <p:bldP spid="571"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old-5208526_1920.jpg" descr="old-5208526_1920.jpg"/>
          <p:cNvPicPr>
            <a:picLocks noChangeAspect="1"/>
          </p:cNvPicPr>
          <p:nvPr/>
        </p:nvPicPr>
        <p:blipFill>
          <a:blip r:embed="rId3">
            <a:alphaModFix amt="63248"/>
          </a:blip>
          <a:srcRect t="19998" b="35001"/>
          <a:stretch>
            <a:fillRect/>
          </a:stretch>
        </p:blipFill>
        <p:spPr>
          <a:xfrm>
            <a:off x="1143000" y="642937"/>
            <a:ext cx="6858000" cy="3857625"/>
          </a:xfrm>
          <a:prstGeom prst="rect">
            <a:avLst/>
          </a:prstGeom>
          <a:ln w="12700">
            <a:miter lim="400000"/>
          </a:ln>
        </p:spPr>
      </p:pic>
      <p:sp>
        <p:nvSpPr>
          <p:cNvPr id="297" name="WordArt 23"/>
          <p:cNvSpPr txBox="1"/>
          <p:nvPr/>
        </p:nvSpPr>
        <p:spPr>
          <a:xfrm>
            <a:off x="2686051" y="814389"/>
            <a:ext cx="3964781" cy="433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lnSpcReduction="10000"/>
          </a:bodyPr>
          <a:lstStyle>
            <a:lvl1pPr algn="ctr" defTabSz="596645">
              <a:defRPr sz="3828">
                <a:ln w="12700" cap="flat">
                  <a:solidFill>
                    <a:srgbClr val="FFFFFF"/>
                  </a:solidFill>
                  <a:prstDash val="solid"/>
                  <a:round/>
                </a:ln>
                <a:solidFill>
                  <a:srgbClr val="C3D69B"/>
                </a:solidFill>
                <a:effectLst>
                  <a:outerShdw dist="31251" dir="2700000" rotWithShape="0">
                    <a:srgbClr val="875B0D">
                      <a:alpha val="70000"/>
                    </a:srgbClr>
                  </a:outerShdw>
                </a:effectLst>
                <a:latin typeface="Calibri"/>
                <a:ea typeface="Calibri"/>
                <a:cs typeface="Calibri"/>
                <a:sym typeface="Calibri"/>
              </a:defRPr>
            </a:lvl1pPr>
          </a:lstStyle>
          <a:p>
            <a:r>
              <a:rPr sz="2871"/>
              <a:t>El Pacto Abrahámico</a:t>
            </a:r>
          </a:p>
        </p:txBody>
      </p:sp>
      <p:grpSp>
        <p:nvGrpSpPr>
          <p:cNvPr id="300" name="Group"/>
          <p:cNvGrpSpPr/>
          <p:nvPr/>
        </p:nvGrpSpPr>
        <p:grpSpPr>
          <a:xfrm>
            <a:off x="2943225" y="1457325"/>
            <a:ext cx="3386138" cy="1414463"/>
            <a:chOff x="0" y="0"/>
            <a:chExt cx="4514850" cy="1885950"/>
          </a:xfrm>
        </p:grpSpPr>
        <p:sp>
          <p:nvSpPr>
            <p:cNvPr id="298" name="AutoShape 24"/>
            <p:cNvSpPr/>
            <p:nvPr/>
          </p:nvSpPr>
          <p:spPr>
            <a:xfrm>
              <a:off x="0" y="0"/>
              <a:ext cx="4514850" cy="1885950"/>
            </a:xfrm>
            <a:prstGeom prst="star24">
              <a:avLst>
                <a:gd name="adj" fmla="val 37500"/>
              </a:avLst>
            </a:prstGeom>
            <a:solidFill>
              <a:srgbClr val="FFFB00"/>
            </a:solidFill>
            <a:ln w="3175" cap="flat">
              <a:solidFill>
                <a:srgbClr val="77933C"/>
              </a:solidFill>
              <a:prstDash val="solid"/>
              <a:miter lim="800000"/>
            </a:ln>
            <a:effectLst/>
          </p:spPr>
          <p:txBody>
            <a:bodyPr wrap="square" lIns="25717" tIns="25717" rIns="25717" bIns="25717" numCol="1" anchor="ctr">
              <a:noAutofit/>
            </a:bodyPr>
            <a:lstStyle/>
            <a:p>
              <a:pPr algn="ctr" defTabSz="514350">
                <a:defRPr sz="1200">
                  <a:latin typeface="Calibri"/>
                  <a:ea typeface="Calibri"/>
                  <a:cs typeface="Calibri"/>
                  <a:sym typeface="Calibri"/>
                </a:defRPr>
              </a:pPr>
              <a:endParaRPr sz="900"/>
            </a:p>
          </p:txBody>
        </p:sp>
        <p:sp>
          <p:nvSpPr>
            <p:cNvPr id="299" name="Text Box 28"/>
            <p:cNvSpPr txBox="1"/>
            <p:nvPr/>
          </p:nvSpPr>
          <p:spPr>
            <a:xfrm>
              <a:off x="740697" y="457200"/>
              <a:ext cx="3095376" cy="869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514350">
                <a:defRPr sz="2600" b="1" i="1">
                  <a:solidFill>
                    <a:srgbClr val="000000"/>
                  </a:solidFill>
                  <a:latin typeface="Calibri"/>
                  <a:ea typeface="Calibri"/>
                  <a:cs typeface="Calibri"/>
                  <a:sym typeface="Calibri"/>
                </a:defRPr>
              </a:pPr>
              <a:r>
                <a:rPr sz="1950"/>
                <a:t>Génesis 12:1-3</a:t>
              </a:r>
            </a:p>
            <a:p>
              <a:pPr algn="ctr" defTabSz="514350">
                <a:defRPr sz="2000" b="1" i="1">
                  <a:solidFill>
                    <a:srgbClr val="000000"/>
                  </a:solidFill>
                  <a:latin typeface="Calibri"/>
                  <a:ea typeface="Calibri"/>
                  <a:cs typeface="Calibri"/>
                  <a:sym typeface="Calibri"/>
                </a:defRPr>
              </a:pPr>
              <a:r>
                <a:rPr sz="1500"/>
                <a:t>“tierra, simiente, bendición</a:t>
              </a:r>
              <a:r>
                <a:rPr sz="1950"/>
                <a:t>”</a:t>
              </a:r>
            </a:p>
          </p:txBody>
        </p:sp>
      </p:grpSp>
      <p:sp>
        <p:nvSpPr>
          <p:cNvPr id="305" name="Rectangle 33"/>
          <p:cNvSpPr/>
          <p:nvPr/>
        </p:nvSpPr>
        <p:spPr>
          <a:xfrm>
            <a:off x="5643562" y="3086100"/>
            <a:ext cx="1414463" cy="1243013"/>
          </a:xfrm>
          <a:prstGeom prst="rect">
            <a:avLst/>
          </a:prstGeom>
          <a:ln w="12700">
            <a:miter lim="400000"/>
          </a:ln>
        </p:spPr>
        <p:txBody>
          <a:bodyPr lIns="25717" tIns="25717" rIns="25717" bIns="25717" anchor="ctr"/>
          <a:lstStyle/>
          <a:p>
            <a:pPr defTabSz="514350">
              <a:defRPr sz="1200">
                <a:latin typeface="Calibri"/>
                <a:ea typeface="Calibri"/>
                <a:cs typeface="Calibri"/>
                <a:sym typeface="Calibri"/>
              </a:defRPr>
            </a:pPr>
            <a:endParaRPr sz="900"/>
          </a:p>
        </p:txBody>
      </p:sp>
      <p:sp>
        <p:nvSpPr>
          <p:cNvPr id="307" name="Text Box 35"/>
          <p:cNvSpPr txBox="1"/>
          <p:nvPr/>
        </p:nvSpPr>
        <p:spPr>
          <a:xfrm>
            <a:off x="5848783" y="3127641"/>
            <a:ext cx="1632882"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514350">
              <a:defRPr sz="2400" b="1">
                <a:solidFill>
                  <a:schemeClr val="accent6"/>
                </a:solidFill>
                <a:latin typeface="Calibri"/>
                <a:ea typeface="Calibri"/>
                <a:cs typeface="Calibri"/>
                <a:sym typeface="Calibri"/>
              </a:defRPr>
            </a:pPr>
            <a:r>
              <a:rPr dirty="0">
                <a:solidFill>
                  <a:srgbClr val="FFFF00"/>
                </a:solidFill>
              </a:rPr>
              <a:t>Nuevo</a:t>
            </a:r>
          </a:p>
          <a:p>
            <a:pPr algn="ctr" defTabSz="514350">
              <a:defRPr sz="2400" b="1">
                <a:solidFill>
                  <a:schemeClr val="accent6"/>
                </a:solidFill>
                <a:latin typeface="Calibri"/>
                <a:ea typeface="Calibri"/>
                <a:cs typeface="Calibri"/>
                <a:sym typeface="Calibri"/>
              </a:defRPr>
            </a:pPr>
            <a:r>
              <a:rPr dirty="0" err="1">
                <a:solidFill>
                  <a:srgbClr val="FFFF00"/>
                </a:solidFill>
              </a:rPr>
              <a:t>Pacto</a:t>
            </a:r>
            <a:endParaRPr dirty="0">
              <a:solidFill>
                <a:srgbClr val="FFFF00"/>
              </a:solidFill>
            </a:endParaRPr>
          </a:p>
          <a:p>
            <a:pPr algn="ctr" defTabSz="514350">
              <a:defRPr sz="2400" i="1">
                <a:solidFill>
                  <a:schemeClr val="accent6"/>
                </a:solidFill>
                <a:latin typeface="Calibri"/>
                <a:ea typeface="Calibri"/>
                <a:cs typeface="Calibri"/>
                <a:sym typeface="Calibri"/>
              </a:defRPr>
            </a:pPr>
            <a:r>
              <a:rPr dirty="0">
                <a:solidFill>
                  <a:srgbClr val="FFFF00"/>
                </a:solidFill>
              </a:rPr>
              <a:t>Jer. 31:31-34</a:t>
            </a:r>
          </a:p>
          <a:p>
            <a:pPr algn="ctr" defTabSz="514350">
              <a:defRPr sz="2400" b="1" i="1">
                <a:solidFill>
                  <a:schemeClr val="accent6"/>
                </a:solidFill>
                <a:latin typeface="Calibri"/>
                <a:ea typeface="Calibri"/>
                <a:cs typeface="Calibri"/>
                <a:sym typeface="Calibri"/>
              </a:defRPr>
            </a:pPr>
            <a:r>
              <a:rPr dirty="0">
                <a:solidFill>
                  <a:srgbClr val="FFFF00"/>
                </a:solidFill>
              </a:rPr>
              <a:t>“</a:t>
            </a:r>
            <a:r>
              <a:rPr dirty="0" err="1">
                <a:solidFill>
                  <a:srgbClr val="FFFF00"/>
                </a:solidFill>
              </a:rPr>
              <a:t>bendición</a:t>
            </a:r>
            <a:r>
              <a:rPr dirty="0">
                <a:solidFill>
                  <a:srgbClr val="FFFF00"/>
                </a:solidFill>
              </a:rPr>
              <a:t>”</a:t>
            </a:r>
          </a:p>
        </p:txBody>
      </p:sp>
      <p:sp>
        <p:nvSpPr>
          <p:cNvPr id="19" name="Text Box 34">
            <a:extLst>
              <a:ext uri="{FF2B5EF4-FFF2-40B4-BE49-F238E27FC236}">
                <a16:creationId xmlns:a16="http://schemas.microsoft.com/office/drawing/2014/main" id="{75537843-CBD3-AF4D-9153-2A62C178EE10}"/>
              </a:ext>
            </a:extLst>
          </p:cNvPr>
          <p:cNvSpPr txBox="1"/>
          <p:nvPr/>
        </p:nvSpPr>
        <p:spPr>
          <a:xfrm>
            <a:off x="3661826" y="3128964"/>
            <a:ext cx="1840888"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514350">
              <a:defRPr sz="2400" b="1">
                <a:solidFill>
                  <a:srgbClr val="000000"/>
                </a:solidFill>
                <a:latin typeface="Calibri"/>
                <a:ea typeface="Calibri"/>
                <a:cs typeface="Calibri"/>
                <a:sym typeface="Calibri"/>
              </a:defRPr>
            </a:pPr>
            <a:r>
              <a:rPr dirty="0" err="1">
                <a:solidFill>
                  <a:srgbClr val="FFFF00"/>
                </a:solidFill>
              </a:rPr>
              <a:t>Pacto</a:t>
            </a:r>
            <a:endParaRPr dirty="0">
              <a:solidFill>
                <a:srgbClr val="FFFF00"/>
              </a:solidFill>
            </a:endParaRPr>
          </a:p>
          <a:p>
            <a:pPr algn="ctr" defTabSz="514350">
              <a:defRPr sz="2400" b="1">
                <a:solidFill>
                  <a:srgbClr val="000000"/>
                </a:solidFill>
                <a:latin typeface="Calibri"/>
                <a:ea typeface="Calibri"/>
                <a:cs typeface="Calibri"/>
                <a:sym typeface="Calibri"/>
              </a:defRPr>
            </a:pPr>
            <a:r>
              <a:rPr dirty="0" err="1">
                <a:solidFill>
                  <a:srgbClr val="FFFF00"/>
                </a:solidFill>
              </a:rPr>
              <a:t>Davídico</a:t>
            </a:r>
            <a:endParaRPr dirty="0">
              <a:solidFill>
                <a:srgbClr val="FFFF00"/>
              </a:solidFill>
            </a:endParaRPr>
          </a:p>
          <a:p>
            <a:pPr algn="ctr" defTabSz="514350">
              <a:defRPr sz="2400" i="1">
                <a:solidFill>
                  <a:srgbClr val="000000"/>
                </a:solidFill>
                <a:latin typeface="Calibri"/>
                <a:ea typeface="Calibri"/>
                <a:cs typeface="Calibri"/>
                <a:sym typeface="Calibri"/>
              </a:defRPr>
            </a:pPr>
            <a:r>
              <a:rPr dirty="0">
                <a:solidFill>
                  <a:srgbClr val="FFFF00"/>
                </a:solidFill>
              </a:rPr>
              <a:t>2 Sam 7:12-16</a:t>
            </a:r>
          </a:p>
          <a:p>
            <a:pPr algn="ctr" defTabSz="514350">
              <a:defRPr sz="2400" b="1" i="1">
                <a:solidFill>
                  <a:srgbClr val="000000"/>
                </a:solidFill>
                <a:latin typeface="Calibri"/>
                <a:ea typeface="Calibri"/>
                <a:cs typeface="Calibri"/>
                <a:sym typeface="Calibri"/>
              </a:defRPr>
            </a:pPr>
            <a:r>
              <a:rPr dirty="0">
                <a:solidFill>
                  <a:srgbClr val="FFFF00"/>
                </a:solidFill>
              </a:rPr>
              <a:t>“</a:t>
            </a:r>
            <a:r>
              <a:rPr dirty="0" err="1">
                <a:solidFill>
                  <a:srgbClr val="FFFF00"/>
                </a:solidFill>
              </a:rPr>
              <a:t>simiente</a:t>
            </a:r>
            <a:r>
              <a:rPr dirty="0">
                <a:solidFill>
                  <a:srgbClr val="FFFF00"/>
                </a:solidFill>
              </a:rPr>
              <a:t>”</a:t>
            </a:r>
          </a:p>
        </p:txBody>
      </p:sp>
      <p:sp>
        <p:nvSpPr>
          <p:cNvPr id="3" name="Rectangle 2">
            <a:extLst>
              <a:ext uri="{FF2B5EF4-FFF2-40B4-BE49-F238E27FC236}">
                <a16:creationId xmlns:a16="http://schemas.microsoft.com/office/drawing/2014/main" id="{41C3ACCF-A6ED-FF4F-93DD-5E668010F466}"/>
              </a:ext>
            </a:extLst>
          </p:cNvPr>
          <p:cNvSpPr/>
          <p:nvPr/>
        </p:nvSpPr>
        <p:spPr>
          <a:xfrm>
            <a:off x="3509088" y="3008959"/>
            <a:ext cx="2228851" cy="171942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sz="2400" b="1">
                <a:solidFill>
                  <a:srgbClr val="000000"/>
                </a:solidFill>
                <a:latin typeface="Calibri"/>
                <a:ea typeface="Calibri"/>
                <a:cs typeface="Calibri"/>
                <a:sym typeface="Calibri"/>
              </a:defRPr>
            </a:pPr>
            <a:r>
              <a:rPr lang="en-US" dirty="0" err="1"/>
              <a:t>Pacto</a:t>
            </a:r>
            <a:endParaRPr lang="en-US" dirty="0"/>
          </a:p>
          <a:p>
            <a:pPr algn="ctr" defTabSz="514350">
              <a:defRPr sz="2400" b="1">
                <a:solidFill>
                  <a:srgbClr val="000000"/>
                </a:solidFill>
                <a:latin typeface="Calibri"/>
                <a:ea typeface="Calibri"/>
                <a:cs typeface="Calibri"/>
                <a:sym typeface="Calibri"/>
              </a:defRPr>
            </a:pPr>
            <a:r>
              <a:rPr lang="en-US" dirty="0" err="1"/>
              <a:t>Davídico</a:t>
            </a:r>
            <a:endParaRPr lang="en-US" dirty="0"/>
          </a:p>
          <a:p>
            <a:pPr algn="ctr" defTabSz="514350">
              <a:defRPr sz="2400" i="1">
                <a:solidFill>
                  <a:srgbClr val="000000"/>
                </a:solidFill>
                <a:latin typeface="Calibri"/>
                <a:ea typeface="Calibri"/>
                <a:cs typeface="Calibri"/>
                <a:sym typeface="Calibri"/>
              </a:defRPr>
            </a:pPr>
            <a:r>
              <a:rPr lang="en-US" dirty="0"/>
              <a:t>2 Sam 7:12-16</a:t>
            </a:r>
          </a:p>
          <a:p>
            <a:pPr algn="ctr" defTabSz="514350">
              <a:defRPr sz="2400" b="1" i="1">
                <a:solidFill>
                  <a:srgbClr val="000000"/>
                </a:solidFill>
                <a:latin typeface="Calibri"/>
                <a:ea typeface="Calibri"/>
                <a:cs typeface="Calibri"/>
                <a:sym typeface="Calibri"/>
              </a:defRPr>
            </a:pPr>
            <a:r>
              <a:rPr lang="en-US" dirty="0"/>
              <a:t>“</a:t>
            </a:r>
            <a:r>
              <a:rPr lang="en-US" dirty="0" err="1"/>
              <a:t>simiente</a:t>
            </a:r>
            <a:r>
              <a:rPr lang="en-US" dirty="0"/>
              <a:t>”</a:t>
            </a:r>
          </a:p>
          <a:p>
            <a:pPr algn="ctr"/>
            <a:endParaRPr lang="en-US" dirty="0"/>
          </a:p>
        </p:txBody>
      </p:sp>
      <p:pic>
        <p:nvPicPr>
          <p:cNvPr id="309" name="alphabet-2051714_640.png" descr="alphabet-2051714_640.png"/>
          <p:cNvPicPr>
            <a:picLocks noChangeAspect="1"/>
          </p:cNvPicPr>
          <p:nvPr/>
        </p:nvPicPr>
        <p:blipFill>
          <a:blip r:embed="rId4"/>
          <a:stretch>
            <a:fillRect/>
          </a:stretch>
        </p:blipFill>
        <p:spPr>
          <a:xfrm>
            <a:off x="3619932" y="3096285"/>
            <a:ext cx="379061" cy="374324"/>
          </a:xfrm>
          <a:prstGeom prst="rect">
            <a:avLst/>
          </a:prstGeom>
          <a:ln w="12700">
            <a:miter lim="400000"/>
          </a:ln>
        </p:spPr>
      </p:pic>
      <p:sp>
        <p:nvSpPr>
          <p:cNvPr id="2" name="Rectangle 1">
            <a:extLst>
              <a:ext uri="{FF2B5EF4-FFF2-40B4-BE49-F238E27FC236}">
                <a16:creationId xmlns:a16="http://schemas.microsoft.com/office/drawing/2014/main" id="{EC45D3C0-DA38-F542-8AF1-246E74F7578A}"/>
              </a:ext>
            </a:extLst>
          </p:cNvPr>
          <p:cNvSpPr/>
          <p:nvPr/>
        </p:nvSpPr>
        <p:spPr>
          <a:xfrm>
            <a:off x="1245025" y="3016490"/>
            <a:ext cx="2228851" cy="17118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sz="2400" b="1">
                <a:solidFill>
                  <a:srgbClr val="000000"/>
                </a:solidFill>
                <a:latin typeface="Calibri"/>
                <a:ea typeface="Calibri"/>
                <a:cs typeface="Calibri"/>
                <a:sym typeface="Calibri"/>
              </a:defRPr>
            </a:pPr>
            <a:r>
              <a:rPr lang="en-US" dirty="0" err="1"/>
              <a:t>Pacto</a:t>
            </a:r>
            <a:r>
              <a:rPr lang="en-US" dirty="0"/>
              <a:t> </a:t>
            </a:r>
          </a:p>
          <a:p>
            <a:pPr algn="ctr" defTabSz="514350">
              <a:defRPr sz="2400" b="1">
                <a:solidFill>
                  <a:srgbClr val="000000"/>
                </a:solidFill>
                <a:latin typeface="Calibri"/>
                <a:ea typeface="Calibri"/>
                <a:cs typeface="Calibri"/>
                <a:sym typeface="Calibri"/>
              </a:defRPr>
            </a:pPr>
            <a:r>
              <a:rPr lang="en-US" dirty="0" err="1"/>
              <a:t>Inmobiliario</a:t>
            </a:r>
            <a:endParaRPr lang="en-US" dirty="0"/>
          </a:p>
          <a:p>
            <a:pPr algn="ctr" defTabSz="514350">
              <a:defRPr sz="2400" i="1">
                <a:solidFill>
                  <a:srgbClr val="000000"/>
                </a:solidFill>
                <a:latin typeface="Calibri"/>
                <a:ea typeface="Calibri"/>
                <a:cs typeface="Calibri"/>
                <a:sym typeface="Calibri"/>
              </a:defRPr>
            </a:pPr>
            <a:r>
              <a:rPr lang="en-US" dirty="0"/>
              <a:t>Deut. 29-30</a:t>
            </a:r>
          </a:p>
          <a:p>
            <a:pPr algn="ctr" defTabSz="514350">
              <a:defRPr sz="2400" b="1" i="1">
                <a:solidFill>
                  <a:srgbClr val="000000"/>
                </a:solidFill>
                <a:latin typeface="Calibri"/>
                <a:ea typeface="Calibri"/>
                <a:cs typeface="Calibri"/>
                <a:sym typeface="Calibri"/>
              </a:defRPr>
            </a:pPr>
            <a:r>
              <a:rPr lang="en-US" dirty="0"/>
              <a:t>“tierra”</a:t>
            </a:r>
          </a:p>
          <a:p>
            <a:pPr algn="ctr"/>
            <a:endParaRPr lang="en-US" dirty="0"/>
          </a:p>
        </p:txBody>
      </p:sp>
      <p:pic>
        <p:nvPicPr>
          <p:cNvPr id="308" name="alphabet-2051706_1280.png" descr="alphabet-2051706_1280.png"/>
          <p:cNvPicPr>
            <a:picLocks noChangeAspect="1"/>
          </p:cNvPicPr>
          <p:nvPr/>
        </p:nvPicPr>
        <p:blipFill>
          <a:blip r:embed="rId5"/>
          <a:stretch>
            <a:fillRect/>
          </a:stretch>
        </p:blipFill>
        <p:spPr>
          <a:xfrm>
            <a:off x="1447800" y="3127641"/>
            <a:ext cx="169439" cy="311612"/>
          </a:xfrm>
          <a:prstGeom prst="rect">
            <a:avLst/>
          </a:prstGeom>
          <a:ln w="12700">
            <a:miter lim="400000"/>
          </a:ln>
          <a:effectLst>
            <a:outerShdw blurRad="63500" dist="25400" dir="5400000" rotWithShape="0">
              <a:srgbClr val="000000">
                <a:alpha val="50000"/>
              </a:srgbClr>
            </a:outerShdw>
          </a:effectLst>
        </p:spPr>
      </p:pic>
    </p:spTree>
    <p:extLst>
      <p:ext uri="{BB962C8B-B14F-4D97-AF65-F5344CB8AC3E}">
        <p14:creationId xmlns:p14="http://schemas.microsoft.com/office/powerpoint/2010/main" val="3520228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dissolve">
                                      <p:cBhvr>
                                        <p:cTn id="10"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57300" y="971550"/>
            <a:ext cx="6629400" cy="4057650"/>
          </a:xfrm>
        </p:spPr>
        <p:txBody>
          <a:bodyPr>
            <a:normAutofit/>
          </a:bodyPr>
          <a:lstStyle/>
          <a:p>
            <a:pPr lvl="1">
              <a:buFont typeface="+mj-lt"/>
              <a:buAutoNum type="alphaUcPeriod" startAt="8"/>
            </a:pPr>
            <a:r>
              <a:rPr lang="es-ES" b="1" dirty="0"/>
              <a:t>El pacto de Dios con David y su casa (2 </a:t>
            </a:r>
            <a:r>
              <a:rPr lang="es-ES" b="1" dirty="0" err="1"/>
              <a:t>Cró</a:t>
            </a:r>
            <a:r>
              <a:rPr lang="es-ES" b="1" dirty="0"/>
              <a:t> 7:18, 13:5, 21:7, 2 Sam 7:14, </a:t>
            </a:r>
            <a:r>
              <a:rPr lang="es-ES" b="1" dirty="0" err="1"/>
              <a:t>Jer</a:t>
            </a:r>
            <a:r>
              <a:rPr lang="es-ES" b="1" dirty="0"/>
              <a:t> 33:14-26, Sal 89:28-29, 33-34, 110:1, 132:11-18)</a:t>
            </a:r>
            <a:r>
              <a:rPr lang="es-ES" sz="600" b="1" dirty="0"/>
              <a:t>    </a:t>
            </a:r>
            <a:endParaRPr lang="en-US" b="1" dirty="0"/>
          </a:p>
          <a:p>
            <a:pPr lvl="2"/>
            <a:r>
              <a:rPr lang="es-ES" b="0" dirty="0"/>
              <a:t> El pacto davídico es una expansión del aspecto de la </a:t>
            </a:r>
            <a:r>
              <a:rPr lang="es-ES" b="1" u="sng" dirty="0"/>
              <a:t>simiente</a:t>
            </a:r>
            <a:r>
              <a:rPr lang="es-ES" b="0" dirty="0"/>
              <a:t> (</a:t>
            </a:r>
            <a:r>
              <a:rPr lang="es-ES" b="0" i="1" dirty="0"/>
              <a:t>una gran nación</a:t>
            </a:r>
            <a:r>
              <a:rPr lang="es-ES" b="0" dirty="0"/>
              <a:t>) del pacto </a:t>
            </a:r>
            <a:r>
              <a:rPr lang="es-ES" b="0" dirty="0" err="1"/>
              <a:t>abrahámico</a:t>
            </a:r>
            <a:r>
              <a:rPr lang="es-ES" b="0" dirty="0"/>
              <a:t>.</a:t>
            </a:r>
            <a:r>
              <a:rPr lang="es-ES" sz="600" dirty="0"/>
              <a:t>  </a:t>
            </a:r>
          </a:p>
        </p:txBody>
      </p:sp>
      <p:sp>
        <p:nvSpPr>
          <p:cNvPr id="2" name="Title 1"/>
          <p:cNvSpPr>
            <a:spLocks noGrp="1"/>
          </p:cNvSpPr>
          <p:nvPr>
            <p:ph type="title"/>
          </p:nvPr>
        </p:nvSpPr>
        <p:spPr>
          <a:xfrm>
            <a:off x="1485900" y="57150"/>
            <a:ext cx="6629400" cy="857250"/>
          </a:xfrm>
        </p:spPr>
        <p:txBody>
          <a:bodyPr/>
          <a:lstStyle/>
          <a:p>
            <a:r>
              <a:rPr lang="es-ES_tradnl" b="0" noProof="0" dirty="0"/>
              <a:t>El Pacto Davídico</a:t>
            </a:r>
          </a:p>
        </p:txBody>
      </p:sp>
    </p:spTree>
    <p:extLst>
      <p:ext uri="{BB962C8B-B14F-4D97-AF65-F5344CB8AC3E}">
        <p14:creationId xmlns:p14="http://schemas.microsoft.com/office/powerpoint/2010/main" val="1679261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ectangle"/>
          <p:cNvSpPr/>
          <p:nvPr/>
        </p:nvSpPr>
        <p:spPr>
          <a:xfrm>
            <a:off x="1135744" y="648599"/>
            <a:ext cx="6872513" cy="3846302"/>
          </a:xfrm>
          <a:prstGeom prst="rect">
            <a:avLst/>
          </a:prstGeom>
          <a:solidFill>
            <a:srgbClr val="FFFFFF"/>
          </a:solidFill>
          <a:ln w="12700">
            <a:solidFill>
              <a:srgbClr val="969913"/>
            </a:solidFill>
          </a:ln>
        </p:spPr>
        <p:txBody>
          <a:bodyPr lIns="0" tIns="0" rIns="0" bIns="0"/>
          <a:lstStyle/>
          <a:p>
            <a:pPr defTabSz="514350">
              <a:defRPr sz="1200">
                <a:solidFill>
                  <a:srgbClr val="001B52"/>
                </a:solidFill>
                <a:latin typeface="Franklin Gothic Medium"/>
                <a:ea typeface="Franklin Gothic Medium"/>
                <a:cs typeface="Franklin Gothic Medium"/>
                <a:sym typeface="Franklin Gothic Medium"/>
              </a:defRPr>
            </a:pPr>
            <a:endParaRPr sz="900"/>
          </a:p>
        </p:txBody>
      </p:sp>
      <p:grpSp>
        <p:nvGrpSpPr>
          <p:cNvPr id="533" name="Group"/>
          <p:cNvGrpSpPr/>
          <p:nvPr/>
        </p:nvGrpSpPr>
        <p:grpSpPr>
          <a:xfrm>
            <a:off x="2466146" y="1469128"/>
            <a:ext cx="1546421" cy="932173"/>
            <a:chOff x="0" y="0"/>
            <a:chExt cx="2061893" cy="1242896"/>
          </a:xfrm>
        </p:grpSpPr>
        <p:sp>
          <p:nvSpPr>
            <p:cNvPr id="531" name="Rectangle 30"/>
            <p:cNvSpPr/>
            <p:nvPr/>
          </p:nvSpPr>
          <p:spPr>
            <a:xfrm>
              <a:off x="0" y="0"/>
              <a:ext cx="306457" cy="1242897"/>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32" name="Rectangle 29"/>
            <p:cNvSpPr/>
            <p:nvPr/>
          </p:nvSpPr>
          <p:spPr>
            <a:xfrm>
              <a:off x="305981" y="0"/>
              <a:ext cx="1755913" cy="302531"/>
            </a:xfrm>
            <a:prstGeom prst="rect">
              <a:avLst/>
            </a:prstGeom>
            <a:solidFill>
              <a:srgbClr val="D9D9D9"/>
            </a:solidFill>
            <a:ln w="3175" cap="flat">
              <a:noFill/>
              <a:miter lim="400000"/>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grpSp>
      <p:sp>
        <p:nvSpPr>
          <p:cNvPr id="534" name="Rectangle 28"/>
          <p:cNvSpPr/>
          <p:nvPr/>
        </p:nvSpPr>
        <p:spPr>
          <a:xfrm>
            <a:off x="3093554" y="2463042"/>
            <a:ext cx="459687" cy="226898"/>
          </a:xfrm>
          <a:prstGeom prst="rect">
            <a:avLst/>
          </a:prstGeom>
          <a:solidFill>
            <a:srgbClr val="D9D9D9"/>
          </a:solidFill>
          <a:ln w="3175">
            <a:miter lim="400000"/>
          </a:ln>
        </p:spPr>
        <p:txBody>
          <a:bodyPr lIns="0" tIns="0" rIns="0" bIns="0" anchor="ctr"/>
          <a:lstStyle/>
          <a:p>
            <a:pPr algn="ctr" defTabSz="257175">
              <a:defRPr sz="1200">
                <a:latin typeface="Calibri"/>
                <a:ea typeface="Calibri"/>
                <a:cs typeface="Calibri"/>
                <a:sym typeface="Calibri"/>
              </a:defRPr>
            </a:pPr>
            <a:endParaRPr sz="900"/>
          </a:p>
        </p:txBody>
      </p:sp>
      <p:sp>
        <p:nvSpPr>
          <p:cNvPr id="535" name="TextBox 15"/>
          <p:cNvSpPr txBox="1"/>
          <p:nvPr/>
        </p:nvSpPr>
        <p:spPr>
          <a:xfrm>
            <a:off x="2030537" y="2387084"/>
            <a:ext cx="1057256" cy="328935"/>
          </a:xfrm>
          <a:prstGeom prst="rect">
            <a:avLst/>
          </a:prstGeom>
          <a:solidFill>
            <a:srgbClr val="FFFB00"/>
          </a:solidFill>
          <a:ln w="3175">
            <a:solidFill>
              <a:srgbClr val="77933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spAutoFit/>
          </a:bodyPr>
          <a:lstStyle/>
          <a:p>
            <a:pPr algn="ctr" defTabSz="257175">
              <a:defRPr sz="1200" b="1">
                <a:solidFill>
                  <a:srgbClr val="000000"/>
                </a:solidFill>
                <a:latin typeface="Calibri"/>
                <a:ea typeface="Calibri"/>
                <a:cs typeface="Calibri"/>
                <a:sym typeface="Calibri"/>
              </a:defRPr>
            </a:pPr>
            <a:r>
              <a:rPr sz="900"/>
              <a:t>Pacto Abrahámico</a:t>
            </a:r>
          </a:p>
          <a:p>
            <a:pPr algn="ctr" defTabSz="257175">
              <a:defRPr sz="1200">
                <a:solidFill>
                  <a:srgbClr val="000000"/>
                </a:solidFill>
                <a:latin typeface="Calibri"/>
                <a:ea typeface="Calibri"/>
                <a:cs typeface="Calibri"/>
                <a:sym typeface="Calibri"/>
              </a:defRPr>
            </a:pPr>
            <a:r>
              <a:rPr sz="900"/>
              <a:t>Gen 12:1-3</a:t>
            </a:r>
          </a:p>
        </p:txBody>
      </p:sp>
      <p:grpSp>
        <p:nvGrpSpPr>
          <p:cNvPr id="538" name="Group"/>
          <p:cNvGrpSpPr/>
          <p:nvPr/>
        </p:nvGrpSpPr>
        <p:grpSpPr>
          <a:xfrm>
            <a:off x="3299889" y="1285917"/>
            <a:ext cx="1143004" cy="554536"/>
            <a:chOff x="0" y="0"/>
            <a:chExt cx="1524004" cy="739379"/>
          </a:xfrm>
          <a:solidFill>
            <a:srgbClr val="92D050"/>
          </a:solidFill>
        </p:grpSpPr>
        <p:sp>
          <p:nvSpPr>
            <p:cNvPr id="536" name="Rectangle 9"/>
            <p:cNvSpPr/>
            <p:nvPr/>
          </p:nvSpPr>
          <p:spPr>
            <a:xfrm>
              <a:off x="0" y="0"/>
              <a:ext cx="1524004" cy="739379"/>
            </a:xfrm>
            <a:prstGeom prst="rect">
              <a:avLst/>
            </a:prstGeom>
            <a:grpFill/>
            <a:ln w="3175" cap="flat">
              <a:noFill/>
              <a:miter lim="400000"/>
            </a:ln>
            <a:effectLst/>
          </p:spPr>
          <p:txBody>
            <a:bodyPr wrap="square" lIns="0" tIns="0" rIns="0" bIns="0" numCol="1" anchor="ctr">
              <a:noAutofit/>
            </a:bodyPr>
            <a:lstStyle/>
            <a:p>
              <a:pPr algn="ctr" defTabSz="164306">
                <a:defRPr sz="900" b="1" cap="all" spc="54">
                  <a:latin typeface="Founders Grotesk Condensed"/>
                  <a:ea typeface="Founders Grotesk Condensed"/>
                  <a:cs typeface="Founders Grotesk Condensed"/>
                  <a:sym typeface="Founders Grotesk Condensed"/>
                </a:defRPr>
              </a:pPr>
              <a:endParaRPr sz="675"/>
            </a:p>
          </p:txBody>
        </p:sp>
        <p:sp>
          <p:nvSpPr>
            <p:cNvPr id="537" name="TextBox 16"/>
            <p:cNvSpPr txBox="1"/>
            <p:nvPr/>
          </p:nvSpPr>
          <p:spPr>
            <a:xfrm>
              <a:off x="179152" y="21075"/>
              <a:ext cx="1165702" cy="62324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a:t>Pacto Imobiliario</a:t>
              </a:r>
            </a:p>
            <a:p>
              <a:pPr algn="ctr" defTabSz="257175">
                <a:defRPr sz="1200">
                  <a:solidFill>
                    <a:srgbClr val="000000"/>
                  </a:solidFill>
                  <a:latin typeface="Calibri"/>
                  <a:ea typeface="Calibri"/>
                  <a:cs typeface="Calibri"/>
                  <a:sym typeface="Calibri"/>
                </a:defRPr>
              </a:pPr>
              <a:r>
                <a:rPr sz="900"/>
                <a:t>“</a:t>
              </a:r>
              <a:r>
                <a:rPr sz="900" i="1"/>
                <a:t>Tierra</a:t>
              </a:r>
              <a:r>
                <a:rPr sz="900"/>
                <a:t>” </a:t>
              </a:r>
              <a:br>
                <a:rPr sz="900"/>
              </a:br>
              <a:r>
                <a:rPr sz="900"/>
                <a:t>Deut .29-30</a:t>
              </a:r>
            </a:p>
          </p:txBody>
        </p:sp>
      </p:grpSp>
      <p:grpSp>
        <p:nvGrpSpPr>
          <p:cNvPr id="541" name="Group"/>
          <p:cNvGrpSpPr/>
          <p:nvPr/>
        </p:nvGrpSpPr>
        <p:grpSpPr>
          <a:xfrm>
            <a:off x="3299889" y="2319903"/>
            <a:ext cx="1143004" cy="531682"/>
            <a:chOff x="0" y="0"/>
            <a:chExt cx="1524004" cy="708907"/>
          </a:xfrm>
          <a:solidFill>
            <a:srgbClr val="00B0F0"/>
          </a:solidFill>
        </p:grpSpPr>
        <p:sp>
          <p:nvSpPr>
            <p:cNvPr id="539" name="Rectangle 10"/>
            <p:cNvSpPr/>
            <p:nvPr/>
          </p:nvSpPr>
          <p:spPr>
            <a:xfrm>
              <a:off x="0" y="21450"/>
              <a:ext cx="1524004" cy="687457"/>
            </a:xfrm>
            <a:prstGeom prst="rect">
              <a:avLst/>
            </a:prstGeom>
            <a:grpFill/>
            <a:ln w="3175" cap="flat">
              <a:noFill/>
              <a:miter lim="400000"/>
            </a:ln>
            <a:effectLst/>
          </p:spPr>
          <p:txBody>
            <a:bodyPr wrap="square" lIns="0" tIns="0" rIns="0" bIns="0" numCol="1" anchor="ctr">
              <a:noAutofit/>
            </a:bodyPr>
            <a:lstStyle/>
            <a:p>
              <a:pPr algn="ctr" defTabSz="164306">
                <a:defRPr sz="900" b="1" cap="all" spc="54">
                  <a:solidFill>
                    <a:srgbClr val="000000"/>
                  </a:solidFill>
                  <a:latin typeface="Founders Grotesk Condensed"/>
                  <a:ea typeface="Founders Grotesk Condensed"/>
                  <a:cs typeface="Founders Grotesk Condensed"/>
                  <a:sym typeface="Founders Grotesk Condensed"/>
                </a:defRPr>
              </a:pPr>
              <a:endParaRPr sz="675"/>
            </a:p>
          </p:txBody>
        </p:sp>
        <p:sp>
          <p:nvSpPr>
            <p:cNvPr id="540" name="TextBox 17"/>
            <p:cNvSpPr txBox="1"/>
            <p:nvPr/>
          </p:nvSpPr>
          <p:spPr>
            <a:xfrm>
              <a:off x="26652" y="0"/>
              <a:ext cx="1470699" cy="62324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spAutoFit/>
            </a:bodyPr>
            <a:lstStyle/>
            <a:p>
              <a:pPr algn="ctr" defTabSz="257175">
                <a:defRPr sz="1200" b="1">
                  <a:solidFill>
                    <a:srgbClr val="000000"/>
                  </a:solidFill>
                  <a:latin typeface="Calibri"/>
                  <a:ea typeface="Calibri"/>
                  <a:cs typeface="Calibri"/>
                  <a:sym typeface="Calibri"/>
                </a:defRPr>
              </a:pPr>
              <a:r>
                <a:rPr sz="900"/>
                <a:t>Pacto Davídico</a:t>
              </a:r>
            </a:p>
            <a:p>
              <a:pPr algn="ctr" defTabSz="257175">
                <a:defRPr sz="1200">
                  <a:solidFill>
                    <a:srgbClr val="000000"/>
                  </a:solidFill>
                  <a:latin typeface="Calibri"/>
                  <a:ea typeface="Calibri"/>
                  <a:cs typeface="Calibri"/>
                  <a:sym typeface="Calibri"/>
                </a:defRPr>
              </a:pPr>
              <a:r>
                <a:rPr sz="900"/>
                <a:t>“</a:t>
              </a:r>
              <a:r>
                <a:rPr sz="900" i="1"/>
                <a:t>Simiente</a:t>
              </a:r>
              <a:r>
                <a:rPr sz="900"/>
                <a:t>” </a:t>
              </a:r>
              <a:br>
                <a:rPr sz="900"/>
              </a:br>
              <a:r>
                <a:rPr sz="900"/>
                <a:t>2 Sam 7:11-17</a:t>
              </a:r>
            </a:p>
          </p:txBody>
        </p:sp>
      </p:grpSp>
      <p:grpSp>
        <p:nvGrpSpPr>
          <p:cNvPr id="550" name="Group"/>
          <p:cNvGrpSpPr/>
          <p:nvPr/>
        </p:nvGrpSpPr>
        <p:grpSpPr>
          <a:xfrm>
            <a:off x="3093554" y="4146481"/>
            <a:ext cx="2321259" cy="354083"/>
            <a:chOff x="0" y="0"/>
            <a:chExt cx="3095010" cy="472108"/>
          </a:xfrm>
        </p:grpSpPr>
        <p:sp>
          <p:nvSpPr>
            <p:cNvPr id="548" name="Rectangle 4"/>
            <p:cNvSpPr/>
            <p:nvPr/>
          </p:nvSpPr>
          <p:spPr>
            <a:xfrm>
              <a:off x="0" y="0"/>
              <a:ext cx="3095011" cy="472109"/>
            </a:xfrm>
            <a:prstGeom prst="rect">
              <a:avLst/>
            </a:prstGeom>
            <a:solidFill>
              <a:srgbClr val="929292"/>
            </a:solidFill>
            <a:ln w="3175" cap="flat">
              <a:noFill/>
              <a:miter lim="400000"/>
            </a:ln>
            <a:effectLst/>
          </p:spPr>
          <p:txBody>
            <a:bodyPr wrap="square" lIns="0" tIns="0" rIns="0" bIns="0" numCol="1" anchor="ctr">
              <a:noAutofit/>
            </a:bodyPr>
            <a:lstStyle/>
            <a:p>
              <a:pPr algn="ctr" defTabSz="317897">
                <a:defRPr sz="1200">
                  <a:latin typeface="Graphik"/>
                  <a:ea typeface="Graphik"/>
                  <a:cs typeface="Graphik"/>
                  <a:sym typeface="Graphik"/>
                </a:defRPr>
              </a:pPr>
              <a:endParaRPr sz="900"/>
            </a:p>
          </p:txBody>
        </p:sp>
        <p:sp>
          <p:nvSpPr>
            <p:cNvPr id="549" name="TextBox 21"/>
            <p:cNvSpPr txBox="1"/>
            <p:nvPr/>
          </p:nvSpPr>
          <p:spPr>
            <a:xfrm>
              <a:off x="764760" y="73665"/>
              <a:ext cx="1565490"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a:t>Israel y la Ley</a:t>
              </a:r>
            </a:p>
          </p:txBody>
        </p:sp>
      </p:grpSp>
      <p:grpSp>
        <p:nvGrpSpPr>
          <p:cNvPr id="553" name="Group"/>
          <p:cNvGrpSpPr/>
          <p:nvPr/>
        </p:nvGrpSpPr>
        <p:grpSpPr>
          <a:xfrm>
            <a:off x="1290463" y="4146481"/>
            <a:ext cx="1795142" cy="354083"/>
            <a:chOff x="0" y="0"/>
            <a:chExt cx="1414437" cy="472109"/>
          </a:xfrm>
        </p:grpSpPr>
        <p:sp>
          <p:nvSpPr>
            <p:cNvPr id="551" name="Rectangle 3"/>
            <p:cNvSpPr/>
            <p:nvPr/>
          </p:nvSpPr>
          <p:spPr>
            <a:xfrm>
              <a:off x="0" y="0"/>
              <a:ext cx="1414437" cy="472109"/>
            </a:xfrm>
            <a:prstGeom prst="rect">
              <a:avLst/>
            </a:prstGeom>
            <a:solidFill>
              <a:srgbClr val="17375E"/>
            </a:solidFill>
            <a:ln w="3175" cap="flat">
              <a:solidFill>
                <a:srgbClr val="000000"/>
              </a:solidFill>
              <a:prstDash val="solid"/>
              <a:round/>
            </a:ln>
            <a:effectLst/>
          </p:spPr>
          <p:txBody>
            <a:bodyPr wrap="square" lIns="0" tIns="0" rIns="0" bIns="0" numCol="1" anchor="ctr">
              <a:noAutofit/>
            </a:bodyPr>
            <a:lstStyle/>
            <a:p>
              <a:pPr algn="ctr" defTabSz="257175">
                <a:defRPr sz="1200">
                  <a:latin typeface="Calibri"/>
                  <a:ea typeface="Calibri"/>
                  <a:cs typeface="Calibri"/>
                  <a:sym typeface="Calibri"/>
                </a:defRPr>
              </a:pPr>
              <a:endParaRPr sz="900"/>
            </a:p>
          </p:txBody>
        </p:sp>
        <p:sp>
          <p:nvSpPr>
            <p:cNvPr id="552" name="TextBox 22"/>
            <p:cNvSpPr txBox="1"/>
            <p:nvPr/>
          </p:nvSpPr>
          <p:spPr>
            <a:xfrm>
              <a:off x="37061" y="73665"/>
              <a:ext cx="1340313" cy="2781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7" tIns="25717" rIns="25717" bIns="25717"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rPr sz="900" dirty="0">
                  <a:solidFill>
                    <a:schemeClr val="bg1"/>
                  </a:solidFill>
                </a:rPr>
                <a:t>Antes de la Ley</a:t>
              </a:r>
            </a:p>
          </p:txBody>
        </p:sp>
      </p:grpSp>
      <p:sp>
        <p:nvSpPr>
          <p:cNvPr id="554" name="Title 1"/>
          <p:cNvSpPr txBox="1"/>
          <p:nvPr/>
        </p:nvSpPr>
        <p:spPr>
          <a:xfrm>
            <a:off x="2025968" y="699193"/>
            <a:ext cx="5092066" cy="59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nchor="ctr">
            <a:normAutofit/>
          </a:bodyPr>
          <a:lstStyle>
            <a:lvl1pPr algn="ctr" defTabSz="342900">
              <a:defRPr sz="2400" b="1">
                <a:solidFill>
                  <a:srgbClr val="000000"/>
                </a:solidFill>
                <a:latin typeface="Calibri"/>
                <a:ea typeface="Calibri"/>
                <a:cs typeface="Calibri"/>
                <a:sym typeface="Calibri"/>
              </a:defRPr>
            </a:lvl1pPr>
          </a:lstStyle>
          <a:p>
            <a:r>
              <a:rPr sz="1800" dirty="0"/>
              <a:t>LOS PACTOS Y SU CUMPLIMIENTO</a:t>
            </a:r>
          </a:p>
        </p:txBody>
      </p:sp>
      <p:sp>
        <p:nvSpPr>
          <p:cNvPr id="561" name="Promesas hechas"/>
          <p:cNvSpPr/>
          <p:nvPr/>
        </p:nvSpPr>
        <p:spPr>
          <a:xfrm>
            <a:off x="1290462" y="1119831"/>
            <a:ext cx="1343592" cy="10485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FFFFFF"/>
          </a:solidFill>
          <a:ln w="12700">
            <a:solidFill>
              <a:srgbClr val="969913"/>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288" tIns="14288" rIns="14288" bIns="14288" anchor="ctr"/>
          <a:lstStyle>
            <a:lvl1pPr algn="ctr" defTabSz="219075">
              <a:defRPr sz="1600" b="1" cap="all" spc="96">
                <a:solidFill>
                  <a:srgbClr val="555952"/>
                </a:solidFill>
                <a:latin typeface="Founders Grotesk Condensed"/>
                <a:ea typeface="Founders Grotesk Condensed"/>
                <a:cs typeface="Founders Grotesk Condensed"/>
                <a:sym typeface="Founders Grotesk Condensed"/>
              </a:defRPr>
            </a:lvl1pPr>
          </a:lstStyle>
          <a:p>
            <a:r>
              <a:rPr sz="1200"/>
              <a:t>Promesas hechas</a:t>
            </a:r>
          </a:p>
        </p:txBody>
      </p:sp>
    </p:spTree>
    <p:extLst>
      <p:ext uri="{BB962C8B-B14F-4D97-AF65-F5344CB8AC3E}">
        <p14:creationId xmlns:p14="http://schemas.microsoft.com/office/powerpoint/2010/main" val="259488953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type="lt">
                                    <p:tmAbs val="0"/>
                                  </p:iterate>
                                  <p:childTnLst>
                                    <p:set>
                                      <p:cBhvr>
                                        <p:cTn id="6" fill="hold"/>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par>
                          <p:cTn id="8" fill="hold">
                            <p:stCondLst>
                              <p:cond delay="1000"/>
                            </p:stCondLst>
                            <p:childTnLst>
                              <p:par>
                                <p:cTn id="9" presetID="1" presetClass="entr" presetSubtype="0" fill="hold" grpId="0" nodeType="afterEffect">
                                  <p:stCondLst>
                                    <p:cond delay="0"/>
                                  </p:stCondLst>
                                  <p:iterate>
                                    <p:tmAbs val="0"/>
                                  </p:iterate>
                                  <p:childTnLst>
                                    <p:set>
                                      <p:cBhvr>
                                        <p:cTn id="10" fill="hold"/>
                                        <p:tgtEl>
                                          <p:spTgt spid="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iterate>
                                    <p:tmAbs val="0"/>
                                  </p:iterate>
                                  <p:childTnLst>
                                    <p:set>
                                      <p:cBhvr>
                                        <p:cTn id="14" fill="hold"/>
                                        <p:tgtEl>
                                          <p:spTgt spid="533"/>
                                        </p:tgtEl>
                                        <p:attrNameLst>
                                          <p:attrName>style.visibility</p:attrName>
                                        </p:attrNameLst>
                                      </p:cBhvr>
                                      <p:to>
                                        <p:strVal val="visible"/>
                                      </p:to>
                                    </p:set>
                                    <p:animEffect transition="in" filter="strips(upRight)">
                                      <p:cBhvr>
                                        <p:cTn id="15" dur="1000"/>
                                        <p:tgtEl>
                                          <p:spTgt spid="533"/>
                                        </p:tgtEl>
                                      </p:cBhvr>
                                    </p:animEffect>
                                  </p:childTnLst>
                                </p:cTn>
                              </p:par>
                            </p:childTnLst>
                          </p:cTn>
                        </p:par>
                        <p:par>
                          <p:cTn id="16" fill="hold">
                            <p:stCondLst>
                              <p:cond delay="1000"/>
                            </p:stCondLst>
                            <p:childTnLst>
                              <p:par>
                                <p:cTn id="17" presetID="1" presetClass="entr" presetSubtype="0" fill="hold" grpId="0" nodeType="afterEffect">
                                  <p:stCondLst>
                                    <p:cond delay="0"/>
                                  </p:stCondLst>
                                  <p:iterate>
                                    <p:tmAbs val="0"/>
                                  </p:iterate>
                                  <p:childTnLst>
                                    <p:set>
                                      <p:cBhvr>
                                        <p:cTn id="18" fill="hold"/>
                                        <p:tgtEl>
                                          <p:spTgt spid="538"/>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0" nodeType="afterEffect">
                                  <p:stCondLst>
                                    <p:cond delay="0"/>
                                  </p:stCondLst>
                                  <p:iterate>
                                    <p:tmAbs val="0"/>
                                  </p:iterate>
                                  <p:childTnLst>
                                    <p:set>
                                      <p:cBhvr>
                                        <p:cTn id="21" fill="hold"/>
                                        <p:tgtEl>
                                          <p:spTgt spid="550"/>
                                        </p:tgtEl>
                                        <p:attrNameLst>
                                          <p:attrName>style.visibility</p:attrName>
                                        </p:attrNameLst>
                                      </p:cBhvr>
                                      <p:to>
                                        <p:strVal val="visible"/>
                                      </p:to>
                                    </p:set>
                                    <p:animEffect transition="in" filter="wipe(left)">
                                      <p:cBhvr>
                                        <p:cTn id="22" dur="1000"/>
                                        <p:tgtEl>
                                          <p:spTgt spid="5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p:tmAbs val="0"/>
                                  </p:iterate>
                                  <p:childTnLst>
                                    <p:set>
                                      <p:cBhvr>
                                        <p:cTn id="26" fill="hold"/>
                                        <p:tgtEl>
                                          <p:spTgt spid="534"/>
                                        </p:tgtEl>
                                        <p:attrNameLst>
                                          <p:attrName>style.visibility</p:attrName>
                                        </p:attrNameLst>
                                      </p:cBhvr>
                                      <p:to>
                                        <p:strVal val="visible"/>
                                      </p:to>
                                    </p:set>
                                    <p:animEffect transition="in" filter="wipe(left)">
                                      <p:cBhvr>
                                        <p:cTn id="27" dur="500"/>
                                        <p:tgtEl>
                                          <p:spTgt spid="53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p:tmAbs val="0"/>
                                  </p:iterate>
                                  <p:childTnLst>
                                    <p:set>
                                      <p:cBhvr>
                                        <p:cTn id="30" fill="hold"/>
                                        <p:tgtEl>
                                          <p:spTgt spid="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 grpId="0" animBg="1" advAuto="0"/>
      <p:bldP spid="534" grpId="0" animBg="1" advAuto="0"/>
      <p:bldP spid="535" grpId="0" animBg="1" advAuto="0"/>
      <p:bldP spid="538" grpId="0" animBg="1" advAuto="0"/>
      <p:bldP spid="541" grpId="0" animBg="1" advAuto="0"/>
      <p:bldP spid="550" grpId="0" animBg="1" advAuto="0"/>
      <p:bldP spid="561"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AEB38-D05F-AF46-A442-19D4A836A8A1}"/>
              </a:ext>
            </a:extLst>
          </p:cNvPr>
          <p:cNvSpPr>
            <a:spLocks noGrp="1"/>
          </p:cNvSpPr>
          <p:nvPr>
            <p:ph idx="1"/>
          </p:nvPr>
        </p:nvSpPr>
        <p:spPr/>
        <p:txBody>
          <a:bodyPr>
            <a:normAutofit/>
          </a:bodyPr>
          <a:lstStyle/>
          <a:p>
            <a:pPr lvl="2">
              <a:buFont typeface="+mj-lt"/>
              <a:buAutoNum type="arabicPeriod" startAt="2"/>
            </a:pPr>
            <a:r>
              <a:rPr lang="es-ES" b="0" dirty="0"/>
              <a:t>2 Samuel 7:12-16 - Cerca de </a:t>
            </a:r>
            <a:r>
              <a:rPr lang="es-ES" b="1" u="sng" dirty="0"/>
              <a:t>cuatro</a:t>
            </a:r>
            <a:r>
              <a:rPr lang="es-ES" b="0" dirty="0"/>
              <a:t> siglos después del pacto con Abraham, David quería construir una casa a Dios. Sin embargo, Dios le dice que permitirá que el hijo de David le construya un templo y hará que la casa y el trono de David duren para siempre. (1 </a:t>
            </a:r>
            <a:r>
              <a:rPr lang="es-ES" b="0" dirty="0" err="1"/>
              <a:t>Cró</a:t>
            </a:r>
            <a:r>
              <a:rPr lang="es-ES" b="0" dirty="0"/>
              <a:t> 38:3, 5)</a:t>
            </a:r>
            <a:r>
              <a:rPr lang="es-ES" sz="600" dirty="0"/>
              <a:t>    </a:t>
            </a:r>
          </a:p>
        </p:txBody>
      </p:sp>
      <p:sp>
        <p:nvSpPr>
          <p:cNvPr id="3" name="Title 2">
            <a:extLst>
              <a:ext uri="{FF2B5EF4-FFF2-40B4-BE49-F238E27FC236}">
                <a16:creationId xmlns:a16="http://schemas.microsoft.com/office/drawing/2014/main" id="{6EE8A8D4-673B-984C-B8BD-33E1199A21B0}"/>
              </a:ext>
            </a:extLst>
          </p:cNvPr>
          <p:cNvSpPr>
            <a:spLocks noGrp="1"/>
          </p:cNvSpPr>
          <p:nvPr>
            <p:ph type="title"/>
          </p:nvPr>
        </p:nvSpPr>
        <p:spPr/>
        <p:txBody>
          <a:bodyPr/>
          <a:lstStyle/>
          <a:p>
            <a:pPr lvl="0"/>
            <a:r>
              <a:rPr lang="es-ES" sz="600" dirty="0"/>
              <a:t> </a:t>
            </a:r>
            <a:r>
              <a:rPr lang="es-ES_tradnl" dirty="0"/>
              <a:t>El Pacto Davídico</a:t>
            </a:r>
            <a:r>
              <a:rPr lang="es-ES_tradnl" b="0" dirty="0"/>
              <a:t> </a:t>
            </a:r>
            <a:endParaRPr lang="en-US" b="0" dirty="0"/>
          </a:p>
        </p:txBody>
      </p:sp>
    </p:spTree>
    <p:extLst>
      <p:ext uri="{BB962C8B-B14F-4D97-AF65-F5344CB8AC3E}">
        <p14:creationId xmlns:p14="http://schemas.microsoft.com/office/powerpoint/2010/main" val="1095099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717C6B-00F5-3440-9EA1-D5B0BFFEC30A}"/>
              </a:ext>
            </a:extLst>
          </p:cNvPr>
          <p:cNvSpPr>
            <a:spLocks noGrp="1"/>
          </p:cNvSpPr>
          <p:nvPr>
            <p:ph idx="1"/>
          </p:nvPr>
        </p:nvSpPr>
        <p:spPr/>
        <p:txBody>
          <a:bodyPr>
            <a:normAutofit/>
          </a:bodyPr>
          <a:lstStyle/>
          <a:p>
            <a:pPr lvl="3">
              <a:buFont typeface="+mj-lt"/>
              <a:buAutoNum type="alphaLcPeriod"/>
            </a:pPr>
            <a:r>
              <a:rPr lang="es-ES" b="0" dirty="0"/>
              <a:t>2 Samuel 7:12 - "</a:t>
            </a:r>
            <a:r>
              <a:rPr lang="es-ES" b="0" i="1" dirty="0"/>
              <a:t>Y cuando tus días sean cumplidos, y duermas con tus padres, yo levantaré después de ti a uno de tu linaje, el cual procederá de tus entrañas, y afirmaré su reino</a:t>
            </a:r>
            <a:r>
              <a:rPr lang="es-ES" b="0" dirty="0"/>
              <a:t>.” Dios promete </a:t>
            </a:r>
            <a:r>
              <a:rPr lang="es-ES" b="1" u="sng" dirty="0"/>
              <a:t>criar</a:t>
            </a:r>
            <a:r>
              <a:rPr lang="es-ES" b="0" dirty="0"/>
              <a:t> a un descendiente (singular) de la línea de sangre de David y establecer su reino. (Sal 132:11)</a:t>
            </a:r>
            <a:r>
              <a:rPr lang="es-ES" sz="600" dirty="0"/>
              <a:t>      </a:t>
            </a:r>
            <a:endParaRPr lang="en-US" b="0" dirty="0"/>
          </a:p>
          <a:p>
            <a:pPr lvl="4"/>
            <a:r>
              <a:rPr lang="es-ES" b="0" dirty="0"/>
              <a:t>Por lo general, la profecía bíblica contiene un cumplimiento </a:t>
            </a:r>
            <a:r>
              <a:rPr lang="es-ES" b="1" u="sng" dirty="0"/>
              <a:t>cercano</a:t>
            </a:r>
            <a:r>
              <a:rPr lang="es-ES" b="0" dirty="0"/>
              <a:t> y lejano</a:t>
            </a:r>
            <a:r>
              <a:rPr lang="es-ES" sz="600" dirty="0"/>
              <a:t>    </a:t>
            </a:r>
          </a:p>
        </p:txBody>
      </p:sp>
      <p:sp>
        <p:nvSpPr>
          <p:cNvPr id="3" name="Title 2">
            <a:extLst>
              <a:ext uri="{FF2B5EF4-FFF2-40B4-BE49-F238E27FC236}">
                <a16:creationId xmlns:a16="http://schemas.microsoft.com/office/drawing/2014/main" id="{514279B3-DF64-3B4F-8B82-E95EFE056A22}"/>
              </a:ext>
            </a:extLst>
          </p:cNvPr>
          <p:cNvSpPr>
            <a:spLocks noGrp="1"/>
          </p:cNvSpPr>
          <p:nvPr>
            <p:ph type="title"/>
          </p:nvPr>
        </p:nvSpPr>
        <p:spPr/>
        <p:txBody>
          <a:bodyPr/>
          <a:lstStyle/>
          <a:p>
            <a:pPr lvl="0"/>
            <a:r>
              <a:rPr lang="es-ES_tradnl" dirty="0"/>
              <a:t>El Pacto Davídico</a:t>
            </a:r>
            <a:r>
              <a:rPr lang="es-ES_tradnl" b="0" dirty="0"/>
              <a:t> </a:t>
            </a:r>
            <a:endParaRPr lang="en-US" b="0" dirty="0"/>
          </a:p>
        </p:txBody>
      </p:sp>
    </p:spTree>
    <p:extLst>
      <p:ext uri="{BB962C8B-B14F-4D97-AF65-F5344CB8AC3E}">
        <p14:creationId xmlns:p14="http://schemas.microsoft.com/office/powerpoint/2010/main" val="3481745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2295</TotalTime>
  <Words>6177</Words>
  <Application>Microsoft Macintosh PowerPoint</Application>
  <PresentationFormat>On-screen Show (16:9)</PresentationFormat>
  <Paragraphs>395</Paragraphs>
  <Slides>45</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Aparajita</vt:lpstr>
      <vt:lpstr>Arial</vt:lpstr>
      <vt:lpstr>Calibri</vt:lpstr>
      <vt:lpstr>Cardo</vt:lpstr>
      <vt:lpstr>Charter Roman</vt:lpstr>
      <vt:lpstr>Founders Grotesk Condensed</vt:lpstr>
      <vt:lpstr>Founders Grotesk Text</vt:lpstr>
      <vt:lpstr>Franklin Gothic Medium</vt:lpstr>
      <vt:lpstr>Graphik</vt:lpstr>
      <vt:lpstr>Office Theme</vt:lpstr>
      <vt:lpstr>Los Pactos Bíblicos</vt:lpstr>
      <vt:lpstr>PowerPoint Presentation</vt:lpstr>
      <vt:lpstr>Los Pactos Bíblicos</vt:lpstr>
      <vt:lpstr>PowerPoint Presentation</vt:lpstr>
      <vt:lpstr>PowerPoint Presentation</vt:lpstr>
      <vt:lpstr>El Pacto Davídico</vt:lpstr>
      <vt:lpstr>PowerPoint Presentation</vt:lpstr>
      <vt:lpstr> El Pacto Davídico </vt:lpstr>
      <vt:lpstr>El Pacto Davídico </vt:lpstr>
      <vt:lpstr>El Pacto Davídico </vt:lpstr>
      <vt:lpstr>El Pacto Davídico </vt:lpstr>
      <vt:lpstr>El Pacto Davídico </vt:lpstr>
      <vt:lpstr>El Pacto Davídico </vt:lpstr>
      <vt:lpstr>El Pacto Davídico </vt:lpstr>
      <vt:lpstr>PowerPoint Presentation</vt:lpstr>
      <vt:lpstr>PowerPoint Presentation</vt:lpstr>
      <vt:lpstr>PowerPoint Presentation</vt:lpstr>
      <vt:lpstr>PowerPoint Presentation</vt:lpstr>
      <vt:lpstr>PowerPoint Presentation</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El Pacto Davídico      </vt:lpstr>
      <vt:lpstr> El Pacto Davídico </vt:lpstr>
      <vt:lpstr>El Pacto Davídico     </vt:lpstr>
      <vt:lpstr>El Pacto Davídico </vt:lpstr>
      <vt:lpstr>El Pacto Davídico   </vt:lpstr>
      <vt:lpstr>El Pacto Davídico </vt:lpstr>
      <vt:lpstr>El Pacto Davídico </vt:lpstr>
      <vt:lpstr>PowerPoint Presentation</vt:lpstr>
      <vt:lpstr>PowerPoint Presentation</vt:lpstr>
      <vt:lpstr>PowerPoint Presentation</vt:lpstr>
    </vt:vector>
  </TitlesOfParts>
  <Manager/>
  <Company>Toshiba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Galatians</dc:title>
  <dc:subject/>
  <dc:creator>Jwry</dc:creator>
  <cp:keywords/>
  <dc:description/>
  <cp:lastModifiedBy>john wry</cp:lastModifiedBy>
  <cp:revision>117</cp:revision>
  <dcterms:created xsi:type="dcterms:W3CDTF">2014-07-21T00:49:52Z</dcterms:created>
  <dcterms:modified xsi:type="dcterms:W3CDTF">2020-07-31T16:17:53Z</dcterms:modified>
  <cp:category/>
</cp:coreProperties>
</file>